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5B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F3578-EFB0-4D3C-80C8-967489F0743A}" type="doc">
      <dgm:prSet loTypeId="urn:microsoft.com/office/officeart/2005/8/layout/hierarchy2" loCatId="hierarchy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F9E49FBB-0269-4E05-B897-00CADB1426E3}">
      <dgm:prSet phldrT="[Text]"/>
      <dgm:spPr/>
      <dgm:t>
        <a:bodyPr/>
        <a:lstStyle/>
        <a:p>
          <a:pPr rtl="1"/>
          <a:r>
            <a:rPr lang="ar-EG" spc="75" dirty="0" smtClean="0"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rPr>
            <a:t>طرق التعبير عند الآباء</a:t>
          </a:r>
          <a:endParaRPr lang="en-US" dirty="0">
            <a:latin typeface="GE SS Two Bold" panose="020A0503020102020204" pitchFamily="18" charset="-78"/>
            <a:ea typeface="GE SS Two Bold" panose="020A0503020102020204" pitchFamily="18" charset="-78"/>
            <a:cs typeface="GE SS Two Bold" panose="020A0503020102020204" pitchFamily="18" charset="-78"/>
          </a:endParaRPr>
        </a:p>
      </dgm:t>
    </dgm:pt>
    <dgm:pt modelId="{FEA1ACB1-7391-4F62-8CD5-47A325B617B5}" type="parTrans" cxnId="{82ED939C-7501-46C8-9E5C-24E765C3D9F3}">
      <dgm:prSet/>
      <dgm:spPr/>
      <dgm:t>
        <a:bodyPr/>
        <a:lstStyle/>
        <a:p>
          <a:endParaRPr lang="en-US"/>
        </a:p>
      </dgm:t>
    </dgm:pt>
    <dgm:pt modelId="{C870AF94-6D79-4133-9B8B-79E91C840748}" type="sibTrans" cxnId="{82ED939C-7501-46C8-9E5C-24E765C3D9F3}">
      <dgm:prSet/>
      <dgm:spPr/>
      <dgm:t>
        <a:bodyPr/>
        <a:lstStyle/>
        <a:p>
          <a:endParaRPr lang="en-US"/>
        </a:p>
      </dgm:t>
    </dgm:pt>
    <dgm:pt modelId="{5DF17ACF-066C-4F01-9BE6-4B6A00CE46FF}">
      <dgm:prSet phldrT="[Text]"/>
      <dgm:spPr/>
      <dgm:t>
        <a:bodyPr/>
        <a:lstStyle/>
        <a:p>
          <a:r>
            <a:rPr lang="ar-EG" dirty="0" smtClean="0"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rPr>
            <a:t>نصوص ليتورجية \ </a:t>
          </a:r>
          <a:r>
            <a:rPr lang="ar-EG" spc="75" dirty="0" smtClean="0"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rPr>
            <a:t>شعر</a:t>
          </a:r>
          <a:r>
            <a:rPr lang="ar-EG" dirty="0" smtClean="0"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rPr>
            <a:t> كنسي</a:t>
          </a:r>
          <a:endParaRPr lang="en-US" dirty="0">
            <a:latin typeface="GE SS Two Bold" panose="020A0503020102020204" pitchFamily="18" charset="-78"/>
            <a:ea typeface="GE SS Two Bold" panose="020A0503020102020204" pitchFamily="18" charset="-78"/>
            <a:cs typeface="GE SS Two Bold" panose="020A0503020102020204" pitchFamily="18" charset="-78"/>
          </a:endParaRPr>
        </a:p>
      </dgm:t>
    </dgm:pt>
    <dgm:pt modelId="{5B32187E-EFB3-47AA-B6CA-0C9C465120AC}" type="parTrans" cxnId="{7126027F-81A3-48A3-A480-5FFFCAA468C0}">
      <dgm:prSet/>
      <dgm:spPr/>
      <dgm:t>
        <a:bodyPr/>
        <a:lstStyle/>
        <a:p>
          <a:endParaRPr lang="en-US"/>
        </a:p>
      </dgm:t>
    </dgm:pt>
    <dgm:pt modelId="{EF08D949-E650-4748-B0BA-5427E2E4F0A2}" type="sibTrans" cxnId="{7126027F-81A3-48A3-A480-5FFFCAA468C0}">
      <dgm:prSet/>
      <dgm:spPr/>
      <dgm:t>
        <a:bodyPr/>
        <a:lstStyle/>
        <a:p>
          <a:endParaRPr lang="en-US"/>
        </a:p>
      </dgm:t>
    </dgm:pt>
    <dgm:pt modelId="{18E094C7-B5DD-402B-BC73-53303F9002B5}">
      <dgm:prSet phldrT="[Text]"/>
      <dgm:spPr/>
      <dgm:t>
        <a:bodyPr/>
        <a:lstStyle/>
        <a:p>
          <a:r>
            <a:rPr lang="ar-EG" dirty="0" smtClean="0"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rPr>
            <a:t>كتابات لاهوتية</a:t>
          </a:r>
          <a:endParaRPr lang="en-US" dirty="0">
            <a:latin typeface="GE SS Two Bold" panose="020A0503020102020204" pitchFamily="18" charset="-78"/>
            <a:ea typeface="GE SS Two Bold" panose="020A0503020102020204" pitchFamily="18" charset="-78"/>
            <a:cs typeface="GE SS Two Bold" panose="020A0503020102020204" pitchFamily="18" charset="-78"/>
          </a:endParaRPr>
        </a:p>
      </dgm:t>
    </dgm:pt>
    <dgm:pt modelId="{C2470119-C89C-4D28-83E3-B50D47FD6ACD}" type="parTrans" cxnId="{C8B029AB-145A-479F-A345-EA61131CFBFE}">
      <dgm:prSet/>
      <dgm:spPr/>
      <dgm:t>
        <a:bodyPr/>
        <a:lstStyle/>
        <a:p>
          <a:endParaRPr lang="en-US"/>
        </a:p>
      </dgm:t>
    </dgm:pt>
    <dgm:pt modelId="{12BD3F69-DCAC-4979-B307-50FF2BFD2FBF}" type="sibTrans" cxnId="{C8B029AB-145A-479F-A345-EA61131CFBFE}">
      <dgm:prSet/>
      <dgm:spPr/>
      <dgm:t>
        <a:bodyPr/>
        <a:lstStyle/>
        <a:p>
          <a:endParaRPr lang="en-US"/>
        </a:p>
      </dgm:t>
    </dgm:pt>
    <dgm:pt modelId="{9C9C603B-DFAD-4F6D-9292-4E6E8DD5B5EA}">
      <dgm:prSet phldrT="[Text]"/>
      <dgm:spPr/>
      <dgm:t>
        <a:bodyPr/>
        <a:lstStyle/>
        <a:p>
          <a:r>
            <a:rPr lang="ar-EG" dirty="0" smtClean="0"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rPr>
            <a:t>رسائل</a:t>
          </a:r>
          <a:endParaRPr lang="en-US" dirty="0">
            <a:latin typeface="GE SS Two Bold" panose="020A0503020102020204" pitchFamily="18" charset="-78"/>
            <a:ea typeface="GE SS Two Bold" panose="020A0503020102020204" pitchFamily="18" charset="-78"/>
            <a:cs typeface="GE SS Two Bold" panose="020A0503020102020204" pitchFamily="18" charset="-78"/>
          </a:endParaRPr>
        </a:p>
      </dgm:t>
    </dgm:pt>
    <dgm:pt modelId="{EFA0B0E3-74E9-4360-AFEE-1DB59E7A0BD7}" type="parTrans" cxnId="{C2854F8A-5A1F-45E3-B51F-8997591F2798}">
      <dgm:prSet/>
      <dgm:spPr/>
      <dgm:t>
        <a:bodyPr/>
        <a:lstStyle/>
        <a:p>
          <a:endParaRPr lang="en-US"/>
        </a:p>
      </dgm:t>
    </dgm:pt>
    <dgm:pt modelId="{7D266006-D9FA-4274-8233-5513A30712D6}" type="sibTrans" cxnId="{C2854F8A-5A1F-45E3-B51F-8997591F2798}">
      <dgm:prSet/>
      <dgm:spPr/>
      <dgm:t>
        <a:bodyPr/>
        <a:lstStyle/>
        <a:p>
          <a:endParaRPr lang="en-US"/>
        </a:p>
      </dgm:t>
    </dgm:pt>
    <dgm:pt modelId="{F6629D36-2979-41F2-A105-4364E0525378}">
      <dgm:prSet phldrT="[Text]"/>
      <dgm:spPr/>
      <dgm:t>
        <a:bodyPr/>
        <a:lstStyle/>
        <a:p>
          <a:r>
            <a:rPr lang="ar-EG" dirty="0" smtClean="0"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rPr>
            <a:t>عظات</a:t>
          </a:r>
          <a:endParaRPr lang="en-US" dirty="0">
            <a:latin typeface="GE SS Two Bold" panose="020A0503020102020204" pitchFamily="18" charset="-78"/>
            <a:ea typeface="GE SS Two Bold" panose="020A0503020102020204" pitchFamily="18" charset="-78"/>
            <a:cs typeface="GE SS Two Bold" panose="020A0503020102020204" pitchFamily="18" charset="-78"/>
          </a:endParaRPr>
        </a:p>
      </dgm:t>
    </dgm:pt>
    <dgm:pt modelId="{C1FB67CD-E162-4954-BBAC-7E0A0241DCDF}" type="parTrans" cxnId="{F8D211FE-4012-4448-BE35-A3647137BC0C}">
      <dgm:prSet/>
      <dgm:spPr/>
      <dgm:t>
        <a:bodyPr/>
        <a:lstStyle/>
        <a:p>
          <a:endParaRPr lang="en-US"/>
        </a:p>
      </dgm:t>
    </dgm:pt>
    <dgm:pt modelId="{1F71205A-697C-4D94-BC7B-F4CF939588CD}" type="sibTrans" cxnId="{F8D211FE-4012-4448-BE35-A3647137BC0C}">
      <dgm:prSet/>
      <dgm:spPr/>
      <dgm:t>
        <a:bodyPr/>
        <a:lstStyle/>
        <a:p>
          <a:endParaRPr lang="en-US"/>
        </a:p>
      </dgm:t>
    </dgm:pt>
    <dgm:pt modelId="{7E9F9AD0-D098-4F14-95EC-BD01E2163115}">
      <dgm:prSet phldrT="[Text]"/>
      <dgm:spPr/>
      <dgm:t>
        <a:bodyPr/>
        <a:lstStyle/>
        <a:p>
          <a:r>
            <a:rPr lang="ar-EG" dirty="0" smtClean="0"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rPr>
            <a:t>نصوص عقائدية</a:t>
          </a:r>
          <a:endParaRPr lang="en-US" dirty="0">
            <a:latin typeface="GE SS Two Bold" panose="020A0503020102020204" pitchFamily="18" charset="-78"/>
            <a:ea typeface="GE SS Two Bold" panose="020A0503020102020204" pitchFamily="18" charset="-78"/>
            <a:cs typeface="GE SS Two Bold" panose="020A0503020102020204" pitchFamily="18" charset="-78"/>
          </a:endParaRPr>
        </a:p>
      </dgm:t>
    </dgm:pt>
    <dgm:pt modelId="{FC0E4F4E-1E75-4BA3-B0C7-175A6D76140B}" type="parTrans" cxnId="{8CA3E11F-C45A-4F67-9F8D-F97D368E946C}">
      <dgm:prSet/>
      <dgm:spPr/>
      <dgm:t>
        <a:bodyPr/>
        <a:lstStyle/>
        <a:p>
          <a:endParaRPr lang="en-US"/>
        </a:p>
      </dgm:t>
    </dgm:pt>
    <dgm:pt modelId="{FD77ECBA-2A21-4764-ACF7-343C22FA4BDF}" type="sibTrans" cxnId="{8CA3E11F-C45A-4F67-9F8D-F97D368E946C}">
      <dgm:prSet/>
      <dgm:spPr/>
      <dgm:t>
        <a:bodyPr/>
        <a:lstStyle/>
        <a:p>
          <a:endParaRPr lang="en-US"/>
        </a:p>
      </dgm:t>
    </dgm:pt>
    <dgm:pt modelId="{2329A4DA-8E15-4BB3-BB9C-6D863A1B3FC5}">
      <dgm:prSet phldrT="[Text]"/>
      <dgm:spPr/>
      <dgm:t>
        <a:bodyPr/>
        <a:lstStyle/>
        <a:p>
          <a:r>
            <a:rPr lang="ar-EG" dirty="0" smtClean="0"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rPr>
            <a:t>تفاسير</a:t>
          </a:r>
          <a:endParaRPr lang="en-US" dirty="0">
            <a:latin typeface="GE SS Two Bold" panose="020A0503020102020204" pitchFamily="18" charset="-78"/>
            <a:ea typeface="GE SS Two Bold" panose="020A0503020102020204" pitchFamily="18" charset="-78"/>
            <a:cs typeface="GE SS Two Bold" panose="020A0503020102020204" pitchFamily="18" charset="-78"/>
          </a:endParaRPr>
        </a:p>
      </dgm:t>
    </dgm:pt>
    <dgm:pt modelId="{B6E8724E-D0A3-4907-B953-348E83B2B683}" type="parTrans" cxnId="{F54D28E1-68B7-4E2B-83DD-6C58475FC850}">
      <dgm:prSet/>
      <dgm:spPr/>
      <dgm:t>
        <a:bodyPr/>
        <a:lstStyle/>
        <a:p>
          <a:endParaRPr lang="en-US"/>
        </a:p>
      </dgm:t>
    </dgm:pt>
    <dgm:pt modelId="{CE497463-4588-474C-BCDF-74F07071167F}" type="sibTrans" cxnId="{F54D28E1-68B7-4E2B-83DD-6C58475FC850}">
      <dgm:prSet/>
      <dgm:spPr/>
      <dgm:t>
        <a:bodyPr/>
        <a:lstStyle/>
        <a:p>
          <a:endParaRPr lang="en-US"/>
        </a:p>
      </dgm:t>
    </dgm:pt>
    <dgm:pt modelId="{ECB4E4F6-7AC9-4BA7-ADF0-1902CD06F634}">
      <dgm:prSet phldrT="[Text]"/>
      <dgm:spPr/>
      <dgm:t>
        <a:bodyPr/>
        <a:lstStyle/>
        <a:p>
          <a:r>
            <a:rPr lang="ar-EG" dirty="0" smtClean="0"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rPr>
            <a:t>كتابات آدبية و قصصية</a:t>
          </a:r>
          <a:endParaRPr lang="en-US" dirty="0">
            <a:latin typeface="GE SS Two Bold" panose="020A0503020102020204" pitchFamily="18" charset="-78"/>
            <a:ea typeface="GE SS Two Bold" panose="020A0503020102020204" pitchFamily="18" charset="-78"/>
            <a:cs typeface="GE SS Two Bold" panose="020A0503020102020204" pitchFamily="18" charset="-78"/>
          </a:endParaRPr>
        </a:p>
      </dgm:t>
    </dgm:pt>
    <dgm:pt modelId="{5B092555-7575-48E0-B686-A0FA15C97530}" type="parTrans" cxnId="{B5D2B325-D0E2-4B25-97BF-BD12F8B971CF}">
      <dgm:prSet/>
      <dgm:spPr/>
      <dgm:t>
        <a:bodyPr/>
        <a:lstStyle/>
        <a:p>
          <a:endParaRPr lang="en-US"/>
        </a:p>
      </dgm:t>
    </dgm:pt>
    <dgm:pt modelId="{87528CA1-0FB3-49B4-93EC-3E18ECC9625C}" type="sibTrans" cxnId="{B5D2B325-D0E2-4B25-97BF-BD12F8B971CF}">
      <dgm:prSet/>
      <dgm:spPr/>
      <dgm:t>
        <a:bodyPr/>
        <a:lstStyle/>
        <a:p>
          <a:endParaRPr lang="en-US"/>
        </a:p>
      </dgm:t>
    </dgm:pt>
    <dgm:pt modelId="{48BC3EB1-5FB0-4B5D-A5E6-B5F37D82AC37}">
      <dgm:prSet phldrT="[Text]"/>
      <dgm:spPr/>
      <dgm:t>
        <a:bodyPr/>
        <a:lstStyle/>
        <a:p>
          <a:r>
            <a:rPr lang="ar-EG" dirty="0" smtClean="0">
              <a:latin typeface="GE SS Two Bold" panose="020A0503020102020204" pitchFamily="18" charset="-78"/>
              <a:ea typeface="GE SS Two Bold" panose="020A0503020102020204" pitchFamily="18" charset="-78"/>
              <a:cs typeface="GE SS Two Bold" panose="020A0503020102020204" pitchFamily="18" charset="-78"/>
            </a:rPr>
            <a:t>التعليم عن السلوك اليومي للأشخاص</a:t>
          </a:r>
          <a:endParaRPr lang="en-US" dirty="0">
            <a:latin typeface="GE SS Two Bold" panose="020A0503020102020204" pitchFamily="18" charset="-78"/>
            <a:ea typeface="GE SS Two Bold" panose="020A0503020102020204" pitchFamily="18" charset="-78"/>
            <a:cs typeface="GE SS Two Bold" panose="020A0503020102020204" pitchFamily="18" charset="-78"/>
          </a:endParaRPr>
        </a:p>
      </dgm:t>
    </dgm:pt>
    <dgm:pt modelId="{A8E45877-2004-45C5-8335-3E99BB039271}" type="parTrans" cxnId="{0170D578-BE38-4D98-8F85-E0BA71E2DAEF}">
      <dgm:prSet/>
      <dgm:spPr/>
      <dgm:t>
        <a:bodyPr/>
        <a:lstStyle/>
        <a:p>
          <a:endParaRPr lang="en-US"/>
        </a:p>
      </dgm:t>
    </dgm:pt>
    <dgm:pt modelId="{CED18B90-A509-4F9A-A096-13B31B6CB339}" type="sibTrans" cxnId="{0170D578-BE38-4D98-8F85-E0BA71E2DAEF}">
      <dgm:prSet/>
      <dgm:spPr/>
      <dgm:t>
        <a:bodyPr/>
        <a:lstStyle/>
        <a:p>
          <a:endParaRPr lang="en-US"/>
        </a:p>
      </dgm:t>
    </dgm:pt>
    <dgm:pt modelId="{CCE48F43-E6F9-492B-BBFE-D8EC41584E22}" type="pres">
      <dgm:prSet presAssocID="{94DF3578-EFB0-4D3C-80C8-967489F0743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2E161C-3AFF-471F-B433-65A2A2135D20}" type="pres">
      <dgm:prSet presAssocID="{F9E49FBB-0269-4E05-B897-00CADB1426E3}" presName="root1" presStyleCnt="0"/>
      <dgm:spPr/>
    </dgm:pt>
    <dgm:pt modelId="{A6ADCA6E-5C41-4FE1-AB32-ABCC861B16EA}" type="pres">
      <dgm:prSet presAssocID="{F9E49FBB-0269-4E05-B897-00CADB1426E3}" presName="LevelOneTextNode" presStyleLbl="node0" presStyleIdx="0" presStyleCnt="1" custScaleX="169231" custScaleY="164363" custLinFactNeighborX="135" custLinFactNeighborY="-40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8C1626-0CEA-454E-AEAA-F9FA6E22BDC6}" type="pres">
      <dgm:prSet presAssocID="{F9E49FBB-0269-4E05-B897-00CADB1426E3}" presName="level2hierChild" presStyleCnt="0"/>
      <dgm:spPr/>
    </dgm:pt>
    <dgm:pt modelId="{4612EA46-5107-4943-9DD0-DAA805F78004}" type="pres">
      <dgm:prSet presAssocID="{5B32187E-EFB3-47AA-B6CA-0C9C465120AC}" presName="conn2-1" presStyleLbl="parChTrans1D2" presStyleIdx="0" presStyleCnt="8"/>
      <dgm:spPr/>
      <dgm:t>
        <a:bodyPr/>
        <a:lstStyle/>
        <a:p>
          <a:endParaRPr lang="en-US"/>
        </a:p>
      </dgm:t>
    </dgm:pt>
    <dgm:pt modelId="{6C41018E-956A-4194-BBB5-09BD24F6B47E}" type="pres">
      <dgm:prSet presAssocID="{5B32187E-EFB3-47AA-B6CA-0C9C465120AC}" presName="connTx" presStyleLbl="parChTrans1D2" presStyleIdx="0" presStyleCnt="8"/>
      <dgm:spPr/>
      <dgm:t>
        <a:bodyPr/>
        <a:lstStyle/>
        <a:p>
          <a:endParaRPr lang="en-US"/>
        </a:p>
      </dgm:t>
    </dgm:pt>
    <dgm:pt modelId="{B3455B99-F182-4E25-9B1B-672ED0080079}" type="pres">
      <dgm:prSet presAssocID="{5DF17ACF-066C-4F01-9BE6-4B6A00CE46FF}" presName="root2" presStyleCnt="0"/>
      <dgm:spPr/>
    </dgm:pt>
    <dgm:pt modelId="{868034EB-8685-4984-9E55-18377A0C9C28}" type="pres">
      <dgm:prSet presAssocID="{5DF17ACF-066C-4F01-9BE6-4B6A00CE46FF}" presName="LevelTwoTextNode" presStyleLbl="node2" presStyleIdx="0" presStyleCnt="8" custFlipVert="0" custScaleX="3578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ADFC1-650A-4CE6-B3E7-7141A2BF2FD0}" type="pres">
      <dgm:prSet presAssocID="{5DF17ACF-066C-4F01-9BE6-4B6A00CE46FF}" presName="level3hierChild" presStyleCnt="0"/>
      <dgm:spPr/>
    </dgm:pt>
    <dgm:pt modelId="{095BC27A-5859-4F92-8CEC-339DDAA11100}" type="pres">
      <dgm:prSet presAssocID="{EFA0B0E3-74E9-4360-AFEE-1DB59E7A0BD7}" presName="conn2-1" presStyleLbl="parChTrans1D2" presStyleIdx="1" presStyleCnt="8"/>
      <dgm:spPr/>
      <dgm:t>
        <a:bodyPr/>
        <a:lstStyle/>
        <a:p>
          <a:endParaRPr lang="en-US"/>
        </a:p>
      </dgm:t>
    </dgm:pt>
    <dgm:pt modelId="{D8497CEF-0F30-4577-9203-A82382D59BB9}" type="pres">
      <dgm:prSet presAssocID="{EFA0B0E3-74E9-4360-AFEE-1DB59E7A0BD7}" presName="connTx" presStyleLbl="parChTrans1D2" presStyleIdx="1" presStyleCnt="8"/>
      <dgm:spPr/>
      <dgm:t>
        <a:bodyPr/>
        <a:lstStyle/>
        <a:p>
          <a:endParaRPr lang="en-US"/>
        </a:p>
      </dgm:t>
    </dgm:pt>
    <dgm:pt modelId="{E5E9BE02-7337-462C-B6F1-A72F0F7DAFB8}" type="pres">
      <dgm:prSet presAssocID="{9C9C603B-DFAD-4F6D-9292-4E6E8DD5B5EA}" presName="root2" presStyleCnt="0"/>
      <dgm:spPr/>
    </dgm:pt>
    <dgm:pt modelId="{BC1ADB9E-4365-471B-8966-410A421B8197}" type="pres">
      <dgm:prSet presAssocID="{9C9C603B-DFAD-4F6D-9292-4E6E8DD5B5EA}" presName="LevelTwoTextNode" presStyleLbl="node2" presStyleIdx="1" presStyleCnt="8" custScaleX="3546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666E6A-17FA-4092-80C6-BCC1107AF571}" type="pres">
      <dgm:prSet presAssocID="{9C9C603B-DFAD-4F6D-9292-4E6E8DD5B5EA}" presName="level3hierChild" presStyleCnt="0"/>
      <dgm:spPr/>
    </dgm:pt>
    <dgm:pt modelId="{BD8B79AA-02C7-4BD8-8DF8-658243ACBFC3}" type="pres">
      <dgm:prSet presAssocID="{C1FB67CD-E162-4954-BBAC-7E0A0241DCDF}" presName="conn2-1" presStyleLbl="parChTrans1D2" presStyleIdx="2" presStyleCnt="8"/>
      <dgm:spPr/>
      <dgm:t>
        <a:bodyPr/>
        <a:lstStyle/>
        <a:p>
          <a:endParaRPr lang="en-US"/>
        </a:p>
      </dgm:t>
    </dgm:pt>
    <dgm:pt modelId="{B5DD7712-1EF1-443C-A9FA-B49001C9E583}" type="pres">
      <dgm:prSet presAssocID="{C1FB67CD-E162-4954-BBAC-7E0A0241DCDF}" presName="connTx" presStyleLbl="parChTrans1D2" presStyleIdx="2" presStyleCnt="8"/>
      <dgm:spPr/>
      <dgm:t>
        <a:bodyPr/>
        <a:lstStyle/>
        <a:p>
          <a:endParaRPr lang="en-US"/>
        </a:p>
      </dgm:t>
    </dgm:pt>
    <dgm:pt modelId="{9B736154-1353-498B-8B45-40471E35339B}" type="pres">
      <dgm:prSet presAssocID="{F6629D36-2979-41F2-A105-4364E0525378}" presName="root2" presStyleCnt="0"/>
      <dgm:spPr/>
    </dgm:pt>
    <dgm:pt modelId="{A804437E-A0CC-4A9D-B1DB-26BCC613AF7F}" type="pres">
      <dgm:prSet presAssocID="{F6629D36-2979-41F2-A105-4364E0525378}" presName="LevelTwoTextNode" presStyleLbl="node2" presStyleIdx="2" presStyleCnt="8" custScaleX="355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A19CE-6980-42FE-BB57-C0930D86F126}" type="pres">
      <dgm:prSet presAssocID="{F6629D36-2979-41F2-A105-4364E0525378}" presName="level3hierChild" presStyleCnt="0"/>
      <dgm:spPr/>
    </dgm:pt>
    <dgm:pt modelId="{11939D4B-4C2E-4F97-89C9-158EB97B13B0}" type="pres">
      <dgm:prSet presAssocID="{FC0E4F4E-1E75-4BA3-B0C7-175A6D76140B}" presName="conn2-1" presStyleLbl="parChTrans1D2" presStyleIdx="3" presStyleCnt="8"/>
      <dgm:spPr/>
      <dgm:t>
        <a:bodyPr/>
        <a:lstStyle/>
        <a:p>
          <a:endParaRPr lang="en-US"/>
        </a:p>
      </dgm:t>
    </dgm:pt>
    <dgm:pt modelId="{33D70342-2A05-411E-9E80-DDC876981D4F}" type="pres">
      <dgm:prSet presAssocID="{FC0E4F4E-1E75-4BA3-B0C7-175A6D76140B}" presName="connTx" presStyleLbl="parChTrans1D2" presStyleIdx="3" presStyleCnt="8"/>
      <dgm:spPr/>
      <dgm:t>
        <a:bodyPr/>
        <a:lstStyle/>
        <a:p>
          <a:endParaRPr lang="en-US"/>
        </a:p>
      </dgm:t>
    </dgm:pt>
    <dgm:pt modelId="{10455EAE-1830-4818-85F1-85DF8387A03D}" type="pres">
      <dgm:prSet presAssocID="{7E9F9AD0-D098-4F14-95EC-BD01E2163115}" presName="root2" presStyleCnt="0"/>
      <dgm:spPr/>
    </dgm:pt>
    <dgm:pt modelId="{C56FD065-FBD9-498E-B73F-B13BD6BAFBD8}" type="pres">
      <dgm:prSet presAssocID="{7E9F9AD0-D098-4F14-95EC-BD01E2163115}" presName="LevelTwoTextNode" presStyleLbl="node2" presStyleIdx="3" presStyleCnt="8" custScaleX="361407" custLinFactNeighborX="6700" custLinFactNeighborY="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365DA4-3768-426A-B666-BE9BA0F906A3}" type="pres">
      <dgm:prSet presAssocID="{7E9F9AD0-D098-4F14-95EC-BD01E2163115}" presName="level3hierChild" presStyleCnt="0"/>
      <dgm:spPr/>
    </dgm:pt>
    <dgm:pt modelId="{9AABD1BE-7519-4E8C-BED6-6898FB04A1FC}" type="pres">
      <dgm:prSet presAssocID="{B6E8724E-D0A3-4907-B953-348E83B2B683}" presName="conn2-1" presStyleLbl="parChTrans1D2" presStyleIdx="4" presStyleCnt="8"/>
      <dgm:spPr/>
      <dgm:t>
        <a:bodyPr/>
        <a:lstStyle/>
        <a:p>
          <a:endParaRPr lang="en-US"/>
        </a:p>
      </dgm:t>
    </dgm:pt>
    <dgm:pt modelId="{9BF30478-B498-4102-B707-D1AE2A723C2A}" type="pres">
      <dgm:prSet presAssocID="{B6E8724E-D0A3-4907-B953-348E83B2B683}" presName="connTx" presStyleLbl="parChTrans1D2" presStyleIdx="4" presStyleCnt="8"/>
      <dgm:spPr/>
      <dgm:t>
        <a:bodyPr/>
        <a:lstStyle/>
        <a:p>
          <a:endParaRPr lang="en-US"/>
        </a:p>
      </dgm:t>
    </dgm:pt>
    <dgm:pt modelId="{6F51BF3D-440C-44D6-B1CC-AD023022668C}" type="pres">
      <dgm:prSet presAssocID="{2329A4DA-8E15-4BB3-BB9C-6D863A1B3FC5}" presName="root2" presStyleCnt="0"/>
      <dgm:spPr/>
    </dgm:pt>
    <dgm:pt modelId="{A6A82A4C-6C27-4873-A384-C4A2CCFEF778}" type="pres">
      <dgm:prSet presAssocID="{2329A4DA-8E15-4BB3-BB9C-6D863A1B3FC5}" presName="LevelTwoTextNode" presStyleLbl="node2" presStyleIdx="4" presStyleCnt="8" custScaleX="3546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644B0F-A7F1-4D9C-AB05-F7AA435C6B78}" type="pres">
      <dgm:prSet presAssocID="{2329A4DA-8E15-4BB3-BB9C-6D863A1B3FC5}" presName="level3hierChild" presStyleCnt="0"/>
      <dgm:spPr/>
    </dgm:pt>
    <dgm:pt modelId="{543E1347-7965-4EED-A670-1BB744BCAFC5}" type="pres">
      <dgm:prSet presAssocID="{C2470119-C89C-4D28-83E3-B50D47FD6ACD}" presName="conn2-1" presStyleLbl="parChTrans1D2" presStyleIdx="5" presStyleCnt="8"/>
      <dgm:spPr/>
      <dgm:t>
        <a:bodyPr/>
        <a:lstStyle/>
        <a:p>
          <a:endParaRPr lang="en-US"/>
        </a:p>
      </dgm:t>
    </dgm:pt>
    <dgm:pt modelId="{6C679C51-A1ED-47D5-9DBC-D9EB4C15E6F1}" type="pres">
      <dgm:prSet presAssocID="{C2470119-C89C-4D28-83E3-B50D47FD6ACD}" presName="connTx" presStyleLbl="parChTrans1D2" presStyleIdx="5" presStyleCnt="8"/>
      <dgm:spPr/>
      <dgm:t>
        <a:bodyPr/>
        <a:lstStyle/>
        <a:p>
          <a:endParaRPr lang="en-US"/>
        </a:p>
      </dgm:t>
    </dgm:pt>
    <dgm:pt modelId="{44522AEE-48B7-4172-ABA0-46EADF254144}" type="pres">
      <dgm:prSet presAssocID="{18E094C7-B5DD-402B-BC73-53303F9002B5}" presName="root2" presStyleCnt="0"/>
      <dgm:spPr/>
    </dgm:pt>
    <dgm:pt modelId="{48DCFFAF-F3E7-4FF4-9B3E-1ACBF9716AD5}" type="pres">
      <dgm:prSet presAssocID="{18E094C7-B5DD-402B-BC73-53303F9002B5}" presName="LevelTwoTextNode" presStyleLbl="node2" presStyleIdx="5" presStyleCnt="8" custScaleX="355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71A280-61F6-4B67-9117-7D3E070EABFF}" type="pres">
      <dgm:prSet presAssocID="{18E094C7-B5DD-402B-BC73-53303F9002B5}" presName="level3hierChild" presStyleCnt="0"/>
      <dgm:spPr/>
    </dgm:pt>
    <dgm:pt modelId="{3409EDCF-AF7D-4894-9CDD-91B6DE66F725}" type="pres">
      <dgm:prSet presAssocID="{5B092555-7575-48E0-B686-A0FA15C97530}" presName="conn2-1" presStyleLbl="parChTrans1D2" presStyleIdx="6" presStyleCnt="8"/>
      <dgm:spPr/>
      <dgm:t>
        <a:bodyPr/>
        <a:lstStyle/>
        <a:p>
          <a:endParaRPr lang="en-US"/>
        </a:p>
      </dgm:t>
    </dgm:pt>
    <dgm:pt modelId="{B2B37931-8496-4169-BA52-EE25A0297727}" type="pres">
      <dgm:prSet presAssocID="{5B092555-7575-48E0-B686-A0FA15C97530}" presName="connTx" presStyleLbl="parChTrans1D2" presStyleIdx="6" presStyleCnt="8"/>
      <dgm:spPr/>
      <dgm:t>
        <a:bodyPr/>
        <a:lstStyle/>
        <a:p>
          <a:endParaRPr lang="en-US"/>
        </a:p>
      </dgm:t>
    </dgm:pt>
    <dgm:pt modelId="{EE7C3697-A9BD-4A32-8B32-FAD6E4697B64}" type="pres">
      <dgm:prSet presAssocID="{ECB4E4F6-7AC9-4BA7-ADF0-1902CD06F634}" presName="root2" presStyleCnt="0"/>
      <dgm:spPr/>
    </dgm:pt>
    <dgm:pt modelId="{812049B8-0FD4-4541-825C-F9C0828A033B}" type="pres">
      <dgm:prSet presAssocID="{ECB4E4F6-7AC9-4BA7-ADF0-1902CD06F634}" presName="LevelTwoTextNode" presStyleLbl="node2" presStyleIdx="6" presStyleCnt="8" custScaleX="355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9B5CCE-E6C1-47CB-A5E1-D56FB86396AF}" type="pres">
      <dgm:prSet presAssocID="{ECB4E4F6-7AC9-4BA7-ADF0-1902CD06F634}" presName="level3hierChild" presStyleCnt="0"/>
      <dgm:spPr/>
    </dgm:pt>
    <dgm:pt modelId="{F1409B97-8229-4446-8623-081DE556B306}" type="pres">
      <dgm:prSet presAssocID="{A8E45877-2004-45C5-8335-3E99BB039271}" presName="conn2-1" presStyleLbl="parChTrans1D2" presStyleIdx="7" presStyleCnt="8"/>
      <dgm:spPr/>
      <dgm:t>
        <a:bodyPr/>
        <a:lstStyle/>
        <a:p>
          <a:endParaRPr lang="en-US"/>
        </a:p>
      </dgm:t>
    </dgm:pt>
    <dgm:pt modelId="{65DF2C38-5D2E-4D56-92A5-0403D40B1C08}" type="pres">
      <dgm:prSet presAssocID="{A8E45877-2004-45C5-8335-3E99BB039271}" presName="connTx" presStyleLbl="parChTrans1D2" presStyleIdx="7" presStyleCnt="8"/>
      <dgm:spPr/>
      <dgm:t>
        <a:bodyPr/>
        <a:lstStyle/>
        <a:p>
          <a:endParaRPr lang="en-US"/>
        </a:p>
      </dgm:t>
    </dgm:pt>
    <dgm:pt modelId="{D47AA5CF-173F-436F-8CAD-6164E41224E2}" type="pres">
      <dgm:prSet presAssocID="{48BC3EB1-5FB0-4B5D-A5E6-B5F37D82AC37}" presName="root2" presStyleCnt="0"/>
      <dgm:spPr/>
    </dgm:pt>
    <dgm:pt modelId="{A73300AF-E31D-48DB-A8C6-A8B615101605}" type="pres">
      <dgm:prSet presAssocID="{48BC3EB1-5FB0-4B5D-A5E6-B5F37D82AC37}" presName="LevelTwoTextNode" presStyleLbl="node2" presStyleIdx="7" presStyleCnt="8" custScaleX="3551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BA718-684D-45C2-B36B-EDC7A326BAD6}" type="pres">
      <dgm:prSet presAssocID="{48BC3EB1-5FB0-4B5D-A5E6-B5F37D82AC37}" presName="level3hierChild" presStyleCnt="0"/>
      <dgm:spPr/>
    </dgm:pt>
  </dgm:ptLst>
  <dgm:cxnLst>
    <dgm:cxn modelId="{09D16288-FB6B-4A19-AAFA-739D5F6C20A1}" type="presOf" srcId="{5B32187E-EFB3-47AA-B6CA-0C9C465120AC}" destId="{4612EA46-5107-4943-9DD0-DAA805F78004}" srcOrd="0" destOrd="0" presId="urn:microsoft.com/office/officeart/2005/8/layout/hierarchy2"/>
    <dgm:cxn modelId="{F8D211FE-4012-4448-BE35-A3647137BC0C}" srcId="{F9E49FBB-0269-4E05-B897-00CADB1426E3}" destId="{F6629D36-2979-41F2-A105-4364E0525378}" srcOrd="2" destOrd="0" parTransId="{C1FB67CD-E162-4954-BBAC-7E0A0241DCDF}" sibTransId="{1F71205A-697C-4D94-BC7B-F4CF939588CD}"/>
    <dgm:cxn modelId="{B5D2B325-D0E2-4B25-97BF-BD12F8B971CF}" srcId="{F9E49FBB-0269-4E05-B897-00CADB1426E3}" destId="{ECB4E4F6-7AC9-4BA7-ADF0-1902CD06F634}" srcOrd="6" destOrd="0" parTransId="{5B092555-7575-48E0-B686-A0FA15C97530}" sibTransId="{87528CA1-0FB3-49B4-93EC-3E18ECC9625C}"/>
    <dgm:cxn modelId="{315CDB21-0BA3-48F2-B986-ABBBF0738200}" type="presOf" srcId="{5B092555-7575-48E0-B686-A0FA15C97530}" destId="{B2B37931-8496-4169-BA52-EE25A0297727}" srcOrd="1" destOrd="0" presId="urn:microsoft.com/office/officeart/2005/8/layout/hierarchy2"/>
    <dgm:cxn modelId="{C6EF7B22-88F3-4670-AEC9-8565B7B19F3E}" type="presOf" srcId="{5B32187E-EFB3-47AA-B6CA-0C9C465120AC}" destId="{6C41018E-956A-4194-BBB5-09BD24F6B47E}" srcOrd="1" destOrd="0" presId="urn:microsoft.com/office/officeart/2005/8/layout/hierarchy2"/>
    <dgm:cxn modelId="{6796372F-B0C7-42EF-9DC3-FFAAFD429642}" type="presOf" srcId="{48BC3EB1-5FB0-4B5D-A5E6-B5F37D82AC37}" destId="{A73300AF-E31D-48DB-A8C6-A8B615101605}" srcOrd="0" destOrd="0" presId="urn:microsoft.com/office/officeart/2005/8/layout/hierarchy2"/>
    <dgm:cxn modelId="{B7440A7B-E062-49A9-AA78-894CED8C0E06}" type="presOf" srcId="{5B092555-7575-48E0-B686-A0FA15C97530}" destId="{3409EDCF-AF7D-4894-9CDD-91B6DE66F725}" srcOrd="0" destOrd="0" presId="urn:microsoft.com/office/officeart/2005/8/layout/hierarchy2"/>
    <dgm:cxn modelId="{4C16B9C2-BC1B-42C1-871F-93DA038A9630}" type="presOf" srcId="{C2470119-C89C-4D28-83E3-B50D47FD6ACD}" destId="{543E1347-7965-4EED-A670-1BB744BCAFC5}" srcOrd="0" destOrd="0" presId="urn:microsoft.com/office/officeart/2005/8/layout/hierarchy2"/>
    <dgm:cxn modelId="{8CA3E11F-C45A-4F67-9F8D-F97D368E946C}" srcId="{F9E49FBB-0269-4E05-B897-00CADB1426E3}" destId="{7E9F9AD0-D098-4F14-95EC-BD01E2163115}" srcOrd="3" destOrd="0" parTransId="{FC0E4F4E-1E75-4BA3-B0C7-175A6D76140B}" sibTransId="{FD77ECBA-2A21-4764-ACF7-343C22FA4BDF}"/>
    <dgm:cxn modelId="{3CD13D82-8DA4-4A66-8F88-54B41892BDA3}" type="presOf" srcId="{A8E45877-2004-45C5-8335-3E99BB039271}" destId="{65DF2C38-5D2E-4D56-92A5-0403D40B1C08}" srcOrd="1" destOrd="0" presId="urn:microsoft.com/office/officeart/2005/8/layout/hierarchy2"/>
    <dgm:cxn modelId="{21B44F29-6B61-4741-9DB1-EC41483F4C4A}" type="presOf" srcId="{5DF17ACF-066C-4F01-9BE6-4B6A00CE46FF}" destId="{868034EB-8685-4984-9E55-18377A0C9C28}" srcOrd="0" destOrd="0" presId="urn:microsoft.com/office/officeart/2005/8/layout/hierarchy2"/>
    <dgm:cxn modelId="{C8B029AB-145A-479F-A345-EA61131CFBFE}" srcId="{F9E49FBB-0269-4E05-B897-00CADB1426E3}" destId="{18E094C7-B5DD-402B-BC73-53303F9002B5}" srcOrd="5" destOrd="0" parTransId="{C2470119-C89C-4D28-83E3-B50D47FD6ACD}" sibTransId="{12BD3F69-DCAC-4979-B307-50FF2BFD2FBF}"/>
    <dgm:cxn modelId="{0804B229-AE84-4531-B90C-05D0719EBB97}" type="presOf" srcId="{A8E45877-2004-45C5-8335-3E99BB039271}" destId="{F1409B97-8229-4446-8623-081DE556B306}" srcOrd="0" destOrd="0" presId="urn:microsoft.com/office/officeart/2005/8/layout/hierarchy2"/>
    <dgm:cxn modelId="{09BA143E-6315-4746-AFB6-4A6F7034DA2B}" type="presOf" srcId="{EFA0B0E3-74E9-4360-AFEE-1DB59E7A0BD7}" destId="{D8497CEF-0F30-4577-9203-A82382D59BB9}" srcOrd="1" destOrd="0" presId="urn:microsoft.com/office/officeart/2005/8/layout/hierarchy2"/>
    <dgm:cxn modelId="{F30791F7-275A-47DE-9CCE-F2776DC472B5}" type="presOf" srcId="{94DF3578-EFB0-4D3C-80C8-967489F0743A}" destId="{CCE48F43-E6F9-492B-BBFE-D8EC41584E22}" srcOrd="0" destOrd="0" presId="urn:microsoft.com/office/officeart/2005/8/layout/hierarchy2"/>
    <dgm:cxn modelId="{BE764C1B-E402-411E-8993-F5C0F0497F9C}" type="presOf" srcId="{7E9F9AD0-D098-4F14-95EC-BD01E2163115}" destId="{C56FD065-FBD9-498E-B73F-B13BD6BAFBD8}" srcOrd="0" destOrd="0" presId="urn:microsoft.com/office/officeart/2005/8/layout/hierarchy2"/>
    <dgm:cxn modelId="{0170D578-BE38-4D98-8F85-E0BA71E2DAEF}" srcId="{F9E49FBB-0269-4E05-B897-00CADB1426E3}" destId="{48BC3EB1-5FB0-4B5D-A5E6-B5F37D82AC37}" srcOrd="7" destOrd="0" parTransId="{A8E45877-2004-45C5-8335-3E99BB039271}" sibTransId="{CED18B90-A509-4F9A-A096-13B31B6CB339}"/>
    <dgm:cxn modelId="{31BB8E57-795B-45AA-87D2-3D626A8574E5}" type="presOf" srcId="{FC0E4F4E-1E75-4BA3-B0C7-175A6D76140B}" destId="{33D70342-2A05-411E-9E80-DDC876981D4F}" srcOrd="1" destOrd="0" presId="urn:microsoft.com/office/officeart/2005/8/layout/hierarchy2"/>
    <dgm:cxn modelId="{53790CD2-88C8-45A0-A50C-E104FB25BAB3}" type="presOf" srcId="{18E094C7-B5DD-402B-BC73-53303F9002B5}" destId="{48DCFFAF-F3E7-4FF4-9B3E-1ACBF9716AD5}" srcOrd="0" destOrd="0" presId="urn:microsoft.com/office/officeart/2005/8/layout/hierarchy2"/>
    <dgm:cxn modelId="{87D82D32-23A7-450B-9185-C12B119FBD3F}" type="presOf" srcId="{C1FB67CD-E162-4954-BBAC-7E0A0241DCDF}" destId="{BD8B79AA-02C7-4BD8-8DF8-658243ACBFC3}" srcOrd="0" destOrd="0" presId="urn:microsoft.com/office/officeart/2005/8/layout/hierarchy2"/>
    <dgm:cxn modelId="{746848E4-7AEE-4AD3-8ED8-D7E09C486EFD}" type="presOf" srcId="{B6E8724E-D0A3-4907-B953-348E83B2B683}" destId="{9BF30478-B498-4102-B707-D1AE2A723C2A}" srcOrd="1" destOrd="0" presId="urn:microsoft.com/office/officeart/2005/8/layout/hierarchy2"/>
    <dgm:cxn modelId="{AD69E82D-E9A6-4803-8442-D8B91A52239D}" type="presOf" srcId="{F9E49FBB-0269-4E05-B897-00CADB1426E3}" destId="{A6ADCA6E-5C41-4FE1-AB32-ABCC861B16EA}" srcOrd="0" destOrd="0" presId="urn:microsoft.com/office/officeart/2005/8/layout/hierarchy2"/>
    <dgm:cxn modelId="{40E33081-8497-4742-A28E-9E36A244D83F}" type="presOf" srcId="{F6629D36-2979-41F2-A105-4364E0525378}" destId="{A804437E-A0CC-4A9D-B1DB-26BCC613AF7F}" srcOrd="0" destOrd="0" presId="urn:microsoft.com/office/officeart/2005/8/layout/hierarchy2"/>
    <dgm:cxn modelId="{C2854F8A-5A1F-45E3-B51F-8997591F2798}" srcId="{F9E49FBB-0269-4E05-B897-00CADB1426E3}" destId="{9C9C603B-DFAD-4F6D-9292-4E6E8DD5B5EA}" srcOrd="1" destOrd="0" parTransId="{EFA0B0E3-74E9-4360-AFEE-1DB59E7A0BD7}" sibTransId="{7D266006-D9FA-4274-8233-5513A30712D6}"/>
    <dgm:cxn modelId="{7C5D5795-E42D-4E06-ADAB-3A7C45128BDB}" type="presOf" srcId="{B6E8724E-D0A3-4907-B953-348E83B2B683}" destId="{9AABD1BE-7519-4E8C-BED6-6898FB04A1FC}" srcOrd="0" destOrd="0" presId="urn:microsoft.com/office/officeart/2005/8/layout/hierarchy2"/>
    <dgm:cxn modelId="{82ED939C-7501-46C8-9E5C-24E765C3D9F3}" srcId="{94DF3578-EFB0-4D3C-80C8-967489F0743A}" destId="{F9E49FBB-0269-4E05-B897-00CADB1426E3}" srcOrd="0" destOrd="0" parTransId="{FEA1ACB1-7391-4F62-8CD5-47A325B617B5}" sibTransId="{C870AF94-6D79-4133-9B8B-79E91C840748}"/>
    <dgm:cxn modelId="{2ED2B129-4EB5-4A28-A179-B7FB081FB66C}" type="presOf" srcId="{FC0E4F4E-1E75-4BA3-B0C7-175A6D76140B}" destId="{11939D4B-4C2E-4F97-89C9-158EB97B13B0}" srcOrd="0" destOrd="0" presId="urn:microsoft.com/office/officeart/2005/8/layout/hierarchy2"/>
    <dgm:cxn modelId="{CB18776D-C4D6-4D7C-9BED-DC0D5A6CD813}" type="presOf" srcId="{EFA0B0E3-74E9-4360-AFEE-1DB59E7A0BD7}" destId="{095BC27A-5859-4F92-8CEC-339DDAA11100}" srcOrd="0" destOrd="0" presId="urn:microsoft.com/office/officeart/2005/8/layout/hierarchy2"/>
    <dgm:cxn modelId="{88B3988B-B715-43F1-8FDA-F2E2F72A9A25}" type="presOf" srcId="{ECB4E4F6-7AC9-4BA7-ADF0-1902CD06F634}" destId="{812049B8-0FD4-4541-825C-F9C0828A033B}" srcOrd="0" destOrd="0" presId="urn:microsoft.com/office/officeart/2005/8/layout/hierarchy2"/>
    <dgm:cxn modelId="{7126027F-81A3-48A3-A480-5FFFCAA468C0}" srcId="{F9E49FBB-0269-4E05-B897-00CADB1426E3}" destId="{5DF17ACF-066C-4F01-9BE6-4B6A00CE46FF}" srcOrd="0" destOrd="0" parTransId="{5B32187E-EFB3-47AA-B6CA-0C9C465120AC}" sibTransId="{EF08D949-E650-4748-B0BA-5427E2E4F0A2}"/>
    <dgm:cxn modelId="{71775CA1-F26C-41C7-A51B-5EF4539ACA3F}" type="presOf" srcId="{2329A4DA-8E15-4BB3-BB9C-6D863A1B3FC5}" destId="{A6A82A4C-6C27-4873-A384-C4A2CCFEF778}" srcOrd="0" destOrd="0" presId="urn:microsoft.com/office/officeart/2005/8/layout/hierarchy2"/>
    <dgm:cxn modelId="{653DC885-56DF-4996-8BCF-2EB0B45BCC58}" type="presOf" srcId="{9C9C603B-DFAD-4F6D-9292-4E6E8DD5B5EA}" destId="{BC1ADB9E-4365-471B-8966-410A421B8197}" srcOrd="0" destOrd="0" presId="urn:microsoft.com/office/officeart/2005/8/layout/hierarchy2"/>
    <dgm:cxn modelId="{F3F96310-C8A8-402D-A6A6-261E2C2C3CDB}" type="presOf" srcId="{C2470119-C89C-4D28-83E3-B50D47FD6ACD}" destId="{6C679C51-A1ED-47D5-9DBC-D9EB4C15E6F1}" srcOrd="1" destOrd="0" presId="urn:microsoft.com/office/officeart/2005/8/layout/hierarchy2"/>
    <dgm:cxn modelId="{9579EC1B-AB15-4DCC-BC6B-8C891F82EB46}" type="presOf" srcId="{C1FB67CD-E162-4954-BBAC-7E0A0241DCDF}" destId="{B5DD7712-1EF1-443C-A9FA-B49001C9E583}" srcOrd="1" destOrd="0" presId="urn:microsoft.com/office/officeart/2005/8/layout/hierarchy2"/>
    <dgm:cxn modelId="{F54D28E1-68B7-4E2B-83DD-6C58475FC850}" srcId="{F9E49FBB-0269-4E05-B897-00CADB1426E3}" destId="{2329A4DA-8E15-4BB3-BB9C-6D863A1B3FC5}" srcOrd="4" destOrd="0" parTransId="{B6E8724E-D0A3-4907-B953-348E83B2B683}" sibTransId="{CE497463-4588-474C-BCDF-74F07071167F}"/>
    <dgm:cxn modelId="{D0D5B990-2CF1-46FD-BBC6-37F3765DAD8D}" type="presParOf" srcId="{CCE48F43-E6F9-492B-BBFE-D8EC41584E22}" destId="{162E161C-3AFF-471F-B433-65A2A2135D20}" srcOrd="0" destOrd="0" presId="urn:microsoft.com/office/officeart/2005/8/layout/hierarchy2"/>
    <dgm:cxn modelId="{EA91A1B0-448E-4709-9E65-A7B0C6491BB0}" type="presParOf" srcId="{162E161C-3AFF-471F-B433-65A2A2135D20}" destId="{A6ADCA6E-5C41-4FE1-AB32-ABCC861B16EA}" srcOrd="0" destOrd="0" presId="urn:microsoft.com/office/officeart/2005/8/layout/hierarchy2"/>
    <dgm:cxn modelId="{68C72167-5C77-4FE0-97C5-BCBF098BB425}" type="presParOf" srcId="{162E161C-3AFF-471F-B433-65A2A2135D20}" destId="{268C1626-0CEA-454E-AEAA-F9FA6E22BDC6}" srcOrd="1" destOrd="0" presId="urn:microsoft.com/office/officeart/2005/8/layout/hierarchy2"/>
    <dgm:cxn modelId="{0CED30BB-2742-4771-93F2-EA2C6E67C9BA}" type="presParOf" srcId="{268C1626-0CEA-454E-AEAA-F9FA6E22BDC6}" destId="{4612EA46-5107-4943-9DD0-DAA805F78004}" srcOrd="0" destOrd="0" presId="urn:microsoft.com/office/officeart/2005/8/layout/hierarchy2"/>
    <dgm:cxn modelId="{F15ED106-27AF-496A-A111-558EF313B2BA}" type="presParOf" srcId="{4612EA46-5107-4943-9DD0-DAA805F78004}" destId="{6C41018E-956A-4194-BBB5-09BD24F6B47E}" srcOrd="0" destOrd="0" presId="urn:microsoft.com/office/officeart/2005/8/layout/hierarchy2"/>
    <dgm:cxn modelId="{264CA4A0-B8CE-4EEC-8DC3-E6374F8B59B5}" type="presParOf" srcId="{268C1626-0CEA-454E-AEAA-F9FA6E22BDC6}" destId="{B3455B99-F182-4E25-9B1B-672ED0080079}" srcOrd="1" destOrd="0" presId="urn:microsoft.com/office/officeart/2005/8/layout/hierarchy2"/>
    <dgm:cxn modelId="{BCFBFF85-B3E5-4D95-8E50-91FF87A1FA9A}" type="presParOf" srcId="{B3455B99-F182-4E25-9B1B-672ED0080079}" destId="{868034EB-8685-4984-9E55-18377A0C9C28}" srcOrd="0" destOrd="0" presId="urn:microsoft.com/office/officeart/2005/8/layout/hierarchy2"/>
    <dgm:cxn modelId="{EC2A0642-CEBE-4FA4-9DA3-3A616E4ADB03}" type="presParOf" srcId="{B3455B99-F182-4E25-9B1B-672ED0080079}" destId="{A5BADFC1-650A-4CE6-B3E7-7141A2BF2FD0}" srcOrd="1" destOrd="0" presId="urn:microsoft.com/office/officeart/2005/8/layout/hierarchy2"/>
    <dgm:cxn modelId="{6A12FE87-A647-4D5E-BDF2-38B14A6FA2E3}" type="presParOf" srcId="{268C1626-0CEA-454E-AEAA-F9FA6E22BDC6}" destId="{095BC27A-5859-4F92-8CEC-339DDAA11100}" srcOrd="2" destOrd="0" presId="urn:microsoft.com/office/officeart/2005/8/layout/hierarchy2"/>
    <dgm:cxn modelId="{CC8E7D18-B3F0-41F3-BF3B-B19CD29D32DA}" type="presParOf" srcId="{095BC27A-5859-4F92-8CEC-339DDAA11100}" destId="{D8497CEF-0F30-4577-9203-A82382D59BB9}" srcOrd="0" destOrd="0" presId="urn:microsoft.com/office/officeart/2005/8/layout/hierarchy2"/>
    <dgm:cxn modelId="{8B185D4C-5D21-4E09-98DC-37CEB1198209}" type="presParOf" srcId="{268C1626-0CEA-454E-AEAA-F9FA6E22BDC6}" destId="{E5E9BE02-7337-462C-B6F1-A72F0F7DAFB8}" srcOrd="3" destOrd="0" presId="urn:microsoft.com/office/officeart/2005/8/layout/hierarchy2"/>
    <dgm:cxn modelId="{7AFE70E8-14B5-47C2-972B-DC2BCE3D362B}" type="presParOf" srcId="{E5E9BE02-7337-462C-B6F1-A72F0F7DAFB8}" destId="{BC1ADB9E-4365-471B-8966-410A421B8197}" srcOrd="0" destOrd="0" presId="urn:microsoft.com/office/officeart/2005/8/layout/hierarchy2"/>
    <dgm:cxn modelId="{893F19F6-4F58-4DD4-9D24-15C2A32B6CBD}" type="presParOf" srcId="{E5E9BE02-7337-462C-B6F1-A72F0F7DAFB8}" destId="{00666E6A-17FA-4092-80C6-BCC1107AF571}" srcOrd="1" destOrd="0" presId="urn:microsoft.com/office/officeart/2005/8/layout/hierarchy2"/>
    <dgm:cxn modelId="{6CDB6123-DED4-49ED-8DE4-8B1CCC8A1C50}" type="presParOf" srcId="{268C1626-0CEA-454E-AEAA-F9FA6E22BDC6}" destId="{BD8B79AA-02C7-4BD8-8DF8-658243ACBFC3}" srcOrd="4" destOrd="0" presId="urn:microsoft.com/office/officeart/2005/8/layout/hierarchy2"/>
    <dgm:cxn modelId="{AAF486D0-9289-4310-9EE4-AA4D82027947}" type="presParOf" srcId="{BD8B79AA-02C7-4BD8-8DF8-658243ACBFC3}" destId="{B5DD7712-1EF1-443C-A9FA-B49001C9E583}" srcOrd="0" destOrd="0" presId="urn:microsoft.com/office/officeart/2005/8/layout/hierarchy2"/>
    <dgm:cxn modelId="{29AA76BC-DAEF-4483-BBD9-E4CEB4AD795B}" type="presParOf" srcId="{268C1626-0CEA-454E-AEAA-F9FA6E22BDC6}" destId="{9B736154-1353-498B-8B45-40471E35339B}" srcOrd="5" destOrd="0" presId="urn:microsoft.com/office/officeart/2005/8/layout/hierarchy2"/>
    <dgm:cxn modelId="{EF8FE9F0-6615-4C48-BD5E-53A2A219E17A}" type="presParOf" srcId="{9B736154-1353-498B-8B45-40471E35339B}" destId="{A804437E-A0CC-4A9D-B1DB-26BCC613AF7F}" srcOrd="0" destOrd="0" presId="urn:microsoft.com/office/officeart/2005/8/layout/hierarchy2"/>
    <dgm:cxn modelId="{208BC353-5F5D-4135-AD9D-5DC578DE97F8}" type="presParOf" srcId="{9B736154-1353-498B-8B45-40471E35339B}" destId="{40CA19CE-6980-42FE-BB57-C0930D86F126}" srcOrd="1" destOrd="0" presId="urn:microsoft.com/office/officeart/2005/8/layout/hierarchy2"/>
    <dgm:cxn modelId="{0353B00F-3752-4ADB-A363-87A4150C9245}" type="presParOf" srcId="{268C1626-0CEA-454E-AEAA-F9FA6E22BDC6}" destId="{11939D4B-4C2E-4F97-89C9-158EB97B13B0}" srcOrd="6" destOrd="0" presId="urn:microsoft.com/office/officeart/2005/8/layout/hierarchy2"/>
    <dgm:cxn modelId="{82540FB6-8EB8-440C-B65C-0994BCCA28CB}" type="presParOf" srcId="{11939D4B-4C2E-4F97-89C9-158EB97B13B0}" destId="{33D70342-2A05-411E-9E80-DDC876981D4F}" srcOrd="0" destOrd="0" presId="urn:microsoft.com/office/officeart/2005/8/layout/hierarchy2"/>
    <dgm:cxn modelId="{5B34CD2C-D50B-4B86-A0D1-C67C93AB647C}" type="presParOf" srcId="{268C1626-0CEA-454E-AEAA-F9FA6E22BDC6}" destId="{10455EAE-1830-4818-85F1-85DF8387A03D}" srcOrd="7" destOrd="0" presId="urn:microsoft.com/office/officeart/2005/8/layout/hierarchy2"/>
    <dgm:cxn modelId="{1B5CA29F-3A64-494C-A7FE-B5A8FCB195C8}" type="presParOf" srcId="{10455EAE-1830-4818-85F1-85DF8387A03D}" destId="{C56FD065-FBD9-498E-B73F-B13BD6BAFBD8}" srcOrd="0" destOrd="0" presId="urn:microsoft.com/office/officeart/2005/8/layout/hierarchy2"/>
    <dgm:cxn modelId="{BA758A34-CCBA-465C-A608-4C0967E39EFD}" type="presParOf" srcId="{10455EAE-1830-4818-85F1-85DF8387A03D}" destId="{56365DA4-3768-426A-B666-BE9BA0F906A3}" srcOrd="1" destOrd="0" presId="urn:microsoft.com/office/officeart/2005/8/layout/hierarchy2"/>
    <dgm:cxn modelId="{211B0353-93C7-4669-B38A-DCFE9A58F70B}" type="presParOf" srcId="{268C1626-0CEA-454E-AEAA-F9FA6E22BDC6}" destId="{9AABD1BE-7519-4E8C-BED6-6898FB04A1FC}" srcOrd="8" destOrd="0" presId="urn:microsoft.com/office/officeart/2005/8/layout/hierarchy2"/>
    <dgm:cxn modelId="{33F5525D-705D-4A5C-99C4-66231485F6DA}" type="presParOf" srcId="{9AABD1BE-7519-4E8C-BED6-6898FB04A1FC}" destId="{9BF30478-B498-4102-B707-D1AE2A723C2A}" srcOrd="0" destOrd="0" presId="urn:microsoft.com/office/officeart/2005/8/layout/hierarchy2"/>
    <dgm:cxn modelId="{12ADE16F-805C-44FE-97A0-E024640A4597}" type="presParOf" srcId="{268C1626-0CEA-454E-AEAA-F9FA6E22BDC6}" destId="{6F51BF3D-440C-44D6-B1CC-AD023022668C}" srcOrd="9" destOrd="0" presId="urn:microsoft.com/office/officeart/2005/8/layout/hierarchy2"/>
    <dgm:cxn modelId="{2EB47023-864D-46D9-B15B-0F50C0B80659}" type="presParOf" srcId="{6F51BF3D-440C-44D6-B1CC-AD023022668C}" destId="{A6A82A4C-6C27-4873-A384-C4A2CCFEF778}" srcOrd="0" destOrd="0" presId="urn:microsoft.com/office/officeart/2005/8/layout/hierarchy2"/>
    <dgm:cxn modelId="{2B5AA7CF-BB5B-4B16-8807-ABB264C32072}" type="presParOf" srcId="{6F51BF3D-440C-44D6-B1CC-AD023022668C}" destId="{7F644B0F-A7F1-4D9C-AB05-F7AA435C6B78}" srcOrd="1" destOrd="0" presId="urn:microsoft.com/office/officeart/2005/8/layout/hierarchy2"/>
    <dgm:cxn modelId="{E2397526-BBDE-4AF1-817E-D9483227D710}" type="presParOf" srcId="{268C1626-0CEA-454E-AEAA-F9FA6E22BDC6}" destId="{543E1347-7965-4EED-A670-1BB744BCAFC5}" srcOrd="10" destOrd="0" presId="urn:microsoft.com/office/officeart/2005/8/layout/hierarchy2"/>
    <dgm:cxn modelId="{674942B6-945E-48C9-A4CC-E53121BD7377}" type="presParOf" srcId="{543E1347-7965-4EED-A670-1BB744BCAFC5}" destId="{6C679C51-A1ED-47D5-9DBC-D9EB4C15E6F1}" srcOrd="0" destOrd="0" presId="urn:microsoft.com/office/officeart/2005/8/layout/hierarchy2"/>
    <dgm:cxn modelId="{C2D99B73-6901-40A8-9C71-7B9D319475B2}" type="presParOf" srcId="{268C1626-0CEA-454E-AEAA-F9FA6E22BDC6}" destId="{44522AEE-48B7-4172-ABA0-46EADF254144}" srcOrd="11" destOrd="0" presId="urn:microsoft.com/office/officeart/2005/8/layout/hierarchy2"/>
    <dgm:cxn modelId="{538FDCE7-0508-4D48-A19C-01D146259599}" type="presParOf" srcId="{44522AEE-48B7-4172-ABA0-46EADF254144}" destId="{48DCFFAF-F3E7-4FF4-9B3E-1ACBF9716AD5}" srcOrd="0" destOrd="0" presId="urn:microsoft.com/office/officeart/2005/8/layout/hierarchy2"/>
    <dgm:cxn modelId="{38579866-1183-4CD4-B511-56503C6499B4}" type="presParOf" srcId="{44522AEE-48B7-4172-ABA0-46EADF254144}" destId="{BD71A280-61F6-4B67-9117-7D3E070EABFF}" srcOrd="1" destOrd="0" presId="urn:microsoft.com/office/officeart/2005/8/layout/hierarchy2"/>
    <dgm:cxn modelId="{781C542E-B7D5-408F-8AD1-2562131FF4F5}" type="presParOf" srcId="{268C1626-0CEA-454E-AEAA-F9FA6E22BDC6}" destId="{3409EDCF-AF7D-4894-9CDD-91B6DE66F725}" srcOrd="12" destOrd="0" presId="urn:microsoft.com/office/officeart/2005/8/layout/hierarchy2"/>
    <dgm:cxn modelId="{72FFB9E6-EDB5-46F5-ACED-2411824D7418}" type="presParOf" srcId="{3409EDCF-AF7D-4894-9CDD-91B6DE66F725}" destId="{B2B37931-8496-4169-BA52-EE25A0297727}" srcOrd="0" destOrd="0" presId="urn:microsoft.com/office/officeart/2005/8/layout/hierarchy2"/>
    <dgm:cxn modelId="{E0C8D994-D3BE-4D0E-91DA-EBD1F2043946}" type="presParOf" srcId="{268C1626-0CEA-454E-AEAA-F9FA6E22BDC6}" destId="{EE7C3697-A9BD-4A32-8B32-FAD6E4697B64}" srcOrd="13" destOrd="0" presId="urn:microsoft.com/office/officeart/2005/8/layout/hierarchy2"/>
    <dgm:cxn modelId="{6263C1D5-A51B-46F8-B72D-6B657706C2BC}" type="presParOf" srcId="{EE7C3697-A9BD-4A32-8B32-FAD6E4697B64}" destId="{812049B8-0FD4-4541-825C-F9C0828A033B}" srcOrd="0" destOrd="0" presId="urn:microsoft.com/office/officeart/2005/8/layout/hierarchy2"/>
    <dgm:cxn modelId="{2F4731D8-9619-4404-9933-3CDC7CFE6D1B}" type="presParOf" srcId="{EE7C3697-A9BD-4A32-8B32-FAD6E4697B64}" destId="{869B5CCE-E6C1-47CB-A5E1-D56FB86396AF}" srcOrd="1" destOrd="0" presId="urn:microsoft.com/office/officeart/2005/8/layout/hierarchy2"/>
    <dgm:cxn modelId="{284F9EC3-65C3-4E67-9B6C-12D0037CB6E4}" type="presParOf" srcId="{268C1626-0CEA-454E-AEAA-F9FA6E22BDC6}" destId="{F1409B97-8229-4446-8623-081DE556B306}" srcOrd="14" destOrd="0" presId="urn:microsoft.com/office/officeart/2005/8/layout/hierarchy2"/>
    <dgm:cxn modelId="{A840800F-8DCB-4DA2-81DB-D0E21F02070F}" type="presParOf" srcId="{F1409B97-8229-4446-8623-081DE556B306}" destId="{65DF2C38-5D2E-4D56-92A5-0403D40B1C08}" srcOrd="0" destOrd="0" presId="urn:microsoft.com/office/officeart/2005/8/layout/hierarchy2"/>
    <dgm:cxn modelId="{6977A63E-EDA4-4025-873B-B3C5D2E170A7}" type="presParOf" srcId="{268C1626-0CEA-454E-AEAA-F9FA6E22BDC6}" destId="{D47AA5CF-173F-436F-8CAD-6164E41224E2}" srcOrd="15" destOrd="0" presId="urn:microsoft.com/office/officeart/2005/8/layout/hierarchy2"/>
    <dgm:cxn modelId="{637F76F7-882B-4CFD-8D81-F0CBEB15EA59}" type="presParOf" srcId="{D47AA5CF-173F-436F-8CAD-6164E41224E2}" destId="{A73300AF-E31D-48DB-A8C6-A8B615101605}" srcOrd="0" destOrd="0" presId="urn:microsoft.com/office/officeart/2005/8/layout/hierarchy2"/>
    <dgm:cxn modelId="{BAD989C7-2E05-445E-BACF-E122FC192326}" type="presParOf" srcId="{D47AA5CF-173F-436F-8CAD-6164E41224E2}" destId="{9F4BA718-684D-45C2-B36B-EDC7A326BAD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31406-B2A4-4216-B1B0-B0FA10BC731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1FD292-DEFF-49AE-9CED-6C34E98B667B}">
      <dgm:prSet phldrT="[Text]"/>
      <dgm:spPr/>
      <dgm:t>
        <a:bodyPr/>
        <a:lstStyle/>
        <a:p>
          <a:r>
            <a:rPr lang="en-US" dirty="0" smtClean="0"/>
            <a:t>5 S</a:t>
          </a:r>
          <a:endParaRPr lang="en-US" dirty="0"/>
        </a:p>
      </dgm:t>
    </dgm:pt>
    <dgm:pt modelId="{847C2557-A2D3-4B8B-B270-404AAAE7707F}" type="parTrans" cxnId="{1711FE23-BF00-4822-A258-17A66DF533F2}">
      <dgm:prSet/>
      <dgm:spPr/>
      <dgm:t>
        <a:bodyPr/>
        <a:lstStyle/>
        <a:p>
          <a:endParaRPr lang="en-US"/>
        </a:p>
      </dgm:t>
    </dgm:pt>
    <dgm:pt modelId="{058BF9B7-9D6A-44CF-8C6B-A8DC17197E01}" type="sibTrans" cxnId="{1711FE23-BF00-4822-A258-17A66DF533F2}">
      <dgm:prSet/>
      <dgm:spPr/>
      <dgm:t>
        <a:bodyPr/>
        <a:lstStyle/>
        <a:p>
          <a:endParaRPr lang="en-US"/>
        </a:p>
      </dgm:t>
    </dgm:pt>
    <dgm:pt modelId="{DFEAC8C4-B828-4C10-BE16-223758432203}">
      <dgm:prSet phldrT="[Text]"/>
      <dgm:spPr/>
      <dgm:t>
        <a:bodyPr/>
        <a:lstStyle/>
        <a:p>
          <a:r>
            <a:rPr lang="en-US" dirty="0" smtClean="0"/>
            <a:t>Source</a:t>
          </a:r>
          <a:endParaRPr lang="en-US" dirty="0"/>
        </a:p>
      </dgm:t>
    </dgm:pt>
    <dgm:pt modelId="{4E236840-23A0-45AF-9B6A-C70F08F89453}" type="parTrans" cxnId="{42D633FA-F60F-4B8A-BDB8-7614DC16DD49}">
      <dgm:prSet/>
      <dgm:spPr/>
      <dgm:t>
        <a:bodyPr/>
        <a:lstStyle/>
        <a:p>
          <a:endParaRPr lang="en-US"/>
        </a:p>
      </dgm:t>
    </dgm:pt>
    <dgm:pt modelId="{4526A72F-3F4C-49D3-8812-935B2B8AFF92}" type="sibTrans" cxnId="{42D633FA-F60F-4B8A-BDB8-7614DC16DD49}">
      <dgm:prSet/>
      <dgm:spPr/>
      <dgm:t>
        <a:bodyPr/>
        <a:lstStyle/>
        <a:p>
          <a:endParaRPr lang="en-US"/>
        </a:p>
      </dgm:t>
    </dgm:pt>
    <dgm:pt modelId="{B26C07AA-5698-4ED1-A7C2-EC91A2691CE7}">
      <dgm:prSet phldrT="[Text]" custT="1"/>
      <dgm:spPr/>
      <dgm:t>
        <a:bodyPr/>
        <a:lstStyle/>
        <a:p>
          <a:r>
            <a:rPr lang="en-US" sz="2800" dirty="0" smtClean="0"/>
            <a:t>story</a:t>
          </a:r>
          <a:endParaRPr lang="en-US" sz="1400" dirty="0"/>
        </a:p>
      </dgm:t>
    </dgm:pt>
    <dgm:pt modelId="{39961500-8C12-44CE-AA9C-213983FA3D31}" type="parTrans" cxnId="{5CA02FCD-0AFD-4A15-B356-5D42DE7D8412}">
      <dgm:prSet/>
      <dgm:spPr/>
      <dgm:t>
        <a:bodyPr/>
        <a:lstStyle/>
        <a:p>
          <a:endParaRPr lang="en-US"/>
        </a:p>
      </dgm:t>
    </dgm:pt>
    <dgm:pt modelId="{FA99ACBE-EDCB-45EF-A48C-44F98C675BAE}" type="sibTrans" cxnId="{5CA02FCD-0AFD-4A15-B356-5D42DE7D8412}">
      <dgm:prSet/>
      <dgm:spPr/>
      <dgm:t>
        <a:bodyPr/>
        <a:lstStyle/>
        <a:p>
          <a:endParaRPr lang="en-US"/>
        </a:p>
      </dgm:t>
    </dgm:pt>
    <dgm:pt modelId="{210363B9-C336-4656-8E3D-1D3954AC5916}">
      <dgm:prSet phldrT="[Text]"/>
      <dgm:spPr/>
      <dgm:t>
        <a:bodyPr/>
        <a:lstStyle/>
        <a:p>
          <a:r>
            <a:rPr lang="en-US" dirty="0" smtClean="0"/>
            <a:t>Saying</a:t>
          </a:r>
          <a:endParaRPr lang="en-US" dirty="0"/>
        </a:p>
      </dgm:t>
    </dgm:pt>
    <dgm:pt modelId="{F1286211-B9C7-4490-B86E-16D8CCC81158}" type="parTrans" cxnId="{0E50F397-AF7F-47B7-912F-1BC30C9C8529}">
      <dgm:prSet/>
      <dgm:spPr/>
      <dgm:t>
        <a:bodyPr/>
        <a:lstStyle/>
        <a:p>
          <a:endParaRPr lang="en-US"/>
        </a:p>
      </dgm:t>
    </dgm:pt>
    <dgm:pt modelId="{D24A9AE2-00D3-41EC-9536-BA82341689E1}" type="sibTrans" cxnId="{0E50F397-AF7F-47B7-912F-1BC30C9C8529}">
      <dgm:prSet/>
      <dgm:spPr/>
      <dgm:t>
        <a:bodyPr/>
        <a:lstStyle/>
        <a:p>
          <a:endParaRPr lang="en-US"/>
        </a:p>
      </dgm:t>
    </dgm:pt>
    <dgm:pt modelId="{302F09F6-D48C-48F8-9CDE-00EB845D40C2}">
      <dgm:prSet phldrT="[Text]"/>
      <dgm:spPr/>
      <dgm:t>
        <a:bodyPr/>
        <a:lstStyle/>
        <a:p>
          <a:r>
            <a:rPr lang="en-US" dirty="0" smtClean="0"/>
            <a:t>Search</a:t>
          </a:r>
          <a:endParaRPr lang="en-US" dirty="0"/>
        </a:p>
      </dgm:t>
    </dgm:pt>
    <dgm:pt modelId="{D501D899-88DD-40A2-BEA7-ED67DB45776E}" type="parTrans" cxnId="{FACB29C2-1DA8-442C-B841-3A68D75A01C9}">
      <dgm:prSet/>
      <dgm:spPr/>
      <dgm:t>
        <a:bodyPr/>
        <a:lstStyle/>
        <a:p>
          <a:endParaRPr lang="en-US"/>
        </a:p>
      </dgm:t>
    </dgm:pt>
    <dgm:pt modelId="{BDC2A37E-AE5D-41F1-A9B4-1ABC18E54B14}" type="sibTrans" cxnId="{FACB29C2-1DA8-442C-B841-3A68D75A01C9}">
      <dgm:prSet/>
      <dgm:spPr/>
      <dgm:t>
        <a:bodyPr/>
        <a:lstStyle/>
        <a:p>
          <a:endParaRPr lang="en-US"/>
        </a:p>
      </dgm:t>
    </dgm:pt>
    <dgm:pt modelId="{71210F44-2FB7-4F46-A698-E1724473CB2A}">
      <dgm:prSet phldrT="[Text]" custT="1"/>
      <dgm:spPr/>
      <dgm:t>
        <a:bodyPr/>
        <a:lstStyle/>
        <a:p>
          <a:r>
            <a:rPr lang="en-US" sz="2400" dirty="0" smtClean="0"/>
            <a:t>Simul-</a:t>
          </a:r>
          <a:r>
            <a:rPr lang="en-US" sz="2400" dirty="0" err="1" smtClean="0"/>
            <a:t>ation</a:t>
          </a:r>
          <a:endParaRPr lang="en-US" sz="1400" dirty="0"/>
        </a:p>
      </dgm:t>
    </dgm:pt>
    <dgm:pt modelId="{08311FE2-BA85-4A4A-9395-54260EE0E86B}" type="parTrans" cxnId="{614B1247-D328-4053-98F8-7D5ECF8061B9}">
      <dgm:prSet/>
      <dgm:spPr/>
      <dgm:t>
        <a:bodyPr/>
        <a:lstStyle/>
        <a:p>
          <a:endParaRPr lang="en-US"/>
        </a:p>
      </dgm:t>
    </dgm:pt>
    <dgm:pt modelId="{DE303F79-B7A1-4F6B-8548-1DAAFD8967AC}" type="sibTrans" cxnId="{614B1247-D328-4053-98F8-7D5ECF8061B9}">
      <dgm:prSet/>
      <dgm:spPr/>
      <dgm:t>
        <a:bodyPr/>
        <a:lstStyle/>
        <a:p>
          <a:endParaRPr lang="en-US"/>
        </a:p>
      </dgm:t>
    </dgm:pt>
    <dgm:pt modelId="{33F98591-0C79-4367-894C-C60D2C6F3AD0}" type="pres">
      <dgm:prSet presAssocID="{EA731406-B2A4-4216-B1B0-B0FA10BC731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E1875B-EE1D-4AB2-92C9-46275B6C6FCB}" type="pres">
      <dgm:prSet presAssocID="{7F1FD292-DEFF-49AE-9CED-6C34E98B667B}" presName="centerShape" presStyleLbl="node0" presStyleIdx="0" presStyleCnt="1"/>
      <dgm:spPr/>
      <dgm:t>
        <a:bodyPr/>
        <a:lstStyle/>
        <a:p>
          <a:endParaRPr lang="en-US"/>
        </a:p>
      </dgm:t>
    </dgm:pt>
    <dgm:pt modelId="{65B86312-99E3-4C06-9B92-3738B8107742}" type="pres">
      <dgm:prSet presAssocID="{DFEAC8C4-B828-4C10-BE16-22375843220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A4469-01DA-40BC-A8C8-E5508F87F998}" type="pres">
      <dgm:prSet presAssocID="{DFEAC8C4-B828-4C10-BE16-223758432203}" presName="dummy" presStyleCnt="0"/>
      <dgm:spPr/>
    </dgm:pt>
    <dgm:pt modelId="{A4054FF5-9512-42D6-95BF-218B7BC7F73B}" type="pres">
      <dgm:prSet presAssocID="{4526A72F-3F4C-49D3-8812-935B2B8AFF92}" presName="sibTrans" presStyleLbl="sibTrans2D1" presStyleIdx="0" presStyleCnt="5"/>
      <dgm:spPr/>
      <dgm:t>
        <a:bodyPr/>
        <a:lstStyle/>
        <a:p>
          <a:endParaRPr lang="en-US"/>
        </a:p>
      </dgm:t>
    </dgm:pt>
    <dgm:pt modelId="{7BFA5934-01A7-45CF-8323-0143658037B5}" type="pres">
      <dgm:prSet presAssocID="{B26C07AA-5698-4ED1-A7C2-EC91A2691CE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8F44FB-8DEE-4D02-8358-6703D3C89840}" type="pres">
      <dgm:prSet presAssocID="{B26C07AA-5698-4ED1-A7C2-EC91A2691CE7}" presName="dummy" presStyleCnt="0"/>
      <dgm:spPr/>
    </dgm:pt>
    <dgm:pt modelId="{4C9E6337-DBDE-48D1-9E21-D64B50508D76}" type="pres">
      <dgm:prSet presAssocID="{FA99ACBE-EDCB-45EF-A48C-44F98C675BA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CE67E5D-2F90-4051-9332-DACB222490DD}" type="pres">
      <dgm:prSet presAssocID="{71210F44-2FB7-4F46-A698-E1724473CB2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6B925-E8E1-4141-B2A2-1E13F37E2E5D}" type="pres">
      <dgm:prSet presAssocID="{71210F44-2FB7-4F46-A698-E1724473CB2A}" presName="dummy" presStyleCnt="0"/>
      <dgm:spPr/>
    </dgm:pt>
    <dgm:pt modelId="{8874C49F-74F9-453D-A0BF-8711BA636F7D}" type="pres">
      <dgm:prSet presAssocID="{DE303F79-B7A1-4F6B-8548-1DAAFD8967A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ACD7F5D1-D3B6-4222-B5AA-141680A6E205}" type="pres">
      <dgm:prSet presAssocID="{210363B9-C336-4656-8E3D-1D3954AC591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4F733-A527-4A28-99A4-E3B435AB709E}" type="pres">
      <dgm:prSet presAssocID="{210363B9-C336-4656-8E3D-1D3954AC5916}" presName="dummy" presStyleCnt="0"/>
      <dgm:spPr/>
    </dgm:pt>
    <dgm:pt modelId="{AC65781F-8FCB-41BF-9774-A5C67825FCF7}" type="pres">
      <dgm:prSet presAssocID="{D24A9AE2-00D3-41EC-9536-BA82341689E1}" presName="sibTrans" presStyleLbl="sibTrans2D1" presStyleIdx="3" presStyleCnt="5"/>
      <dgm:spPr/>
      <dgm:t>
        <a:bodyPr/>
        <a:lstStyle/>
        <a:p>
          <a:endParaRPr lang="en-US"/>
        </a:p>
      </dgm:t>
    </dgm:pt>
    <dgm:pt modelId="{F5355FBB-8A73-4C9E-A3F1-25CF34562005}" type="pres">
      <dgm:prSet presAssocID="{302F09F6-D48C-48F8-9CDE-00EB845D40C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882DC-7817-4947-A0E9-AD9486648D6F}" type="pres">
      <dgm:prSet presAssocID="{302F09F6-D48C-48F8-9CDE-00EB845D40C2}" presName="dummy" presStyleCnt="0"/>
      <dgm:spPr/>
    </dgm:pt>
    <dgm:pt modelId="{3B990538-5A76-4FAA-9A18-39D77405548E}" type="pres">
      <dgm:prSet presAssocID="{BDC2A37E-AE5D-41F1-A9B4-1ABC18E54B14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DF928066-D67E-470D-9C34-7432A32B1930}" type="presOf" srcId="{71210F44-2FB7-4F46-A698-E1724473CB2A}" destId="{ACE67E5D-2F90-4051-9332-DACB222490DD}" srcOrd="0" destOrd="0" presId="urn:microsoft.com/office/officeart/2005/8/layout/radial6"/>
    <dgm:cxn modelId="{4E4BB466-9549-4F12-AD9B-529505FADD2E}" type="presOf" srcId="{302F09F6-D48C-48F8-9CDE-00EB845D40C2}" destId="{F5355FBB-8A73-4C9E-A3F1-25CF34562005}" srcOrd="0" destOrd="0" presId="urn:microsoft.com/office/officeart/2005/8/layout/radial6"/>
    <dgm:cxn modelId="{4EC050DD-0AD6-4F1A-88B4-E27FAE4B15FE}" type="presOf" srcId="{DFEAC8C4-B828-4C10-BE16-223758432203}" destId="{65B86312-99E3-4C06-9B92-3738B8107742}" srcOrd="0" destOrd="0" presId="urn:microsoft.com/office/officeart/2005/8/layout/radial6"/>
    <dgm:cxn modelId="{1711FE23-BF00-4822-A258-17A66DF533F2}" srcId="{EA731406-B2A4-4216-B1B0-B0FA10BC731C}" destId="{7F1FD292-DEFF-49AE-9CED-6C34E98B667B}" srcOrd="0" destOrd="0" parTransId="{847C2557-A2D3-4B8B-B270-404AAAE7707F}" sibTransId="{058BF9B7-9D6A-44CF-8C6B-A8DC17197E01}"/>
    <dgm:cxn modelId="{AAAF9E97-8CD1-4782-A6B8-323E038DD771}" type="presOf" srcId="{DE303F79-B7A1-4F6B-8548-1DAAFD8967AC}" destId="{8874C49F-74F9-453D-A0BF-8711BA636F7D}" srcOrd="0" destOrd="0" presId="urn:microsoft.com/office/officeart/2005/8/layout/radial6"/>
    <dgm:cxn modelId="{11531DA3-C68C-42A6-AD6F-3355D8DB3FD8}" type="presOf" srcId="{4526A72F-3F4C-49D3-8812-935B2B8AFF92}" destId="{A4054FF5-9512-42D6-95BF-218B7BC7F73B}" srcOrd="0" destOrd="0" presId="urn:microsoft.com/office/officeart/2005/8/layout/radial6"/>
    <dgm:cxn modelId="{2F32B009-F136-4A4A-9092-02C39DBFFD34}" type="presOf" srcId="{210363B9-C336-4656-8E3D-1D3954AC5916}" destId="{ACD7F5D1-D3B6-4222-B5AA-141680A6E205}" srcOrd="0" destOrd="0" presId="urn:microsoft.com/office/officeart/2005/8/layout/radial6"/>
    <dgm:cxn modelId="{FACB29C2-1DA8-442C-B841-3A68D75A01C9}" srcId="{7F1FD292-DEFF-49AE-9CED-6C34E98B667B}" destId="{302F09F6-D48C-48F8-9CDE-00EB845D40C2}" srcOrd="4" destOrd="0" parTransId="{D501D899-88DD-40A2-BEA7-ED67DB45776E}" sibTransId="{BDC2A37E-AE5D-41F1-A9B4-1ABC18E54B14}"/>
    <dgm:cxn modelId="{0E50F397-AF7F-47B7-912F-1BC30C9C8529}" srcId="{7F1FD292-DEFF-49AE-9CED-6C34E98B667B}" destId="{210363B9-C336-4656-8E3D-1D3954AC5916}" srcOrd="3" destOrd="0" parTransId="{F1286211-B9C7-4490-B86E-16D8CCC81158}" sibTransId="{D24A9AE2-00D3-41EC-9536-BA82341689E1}"/>
    <dgm:cxn modelId="{42D633FA-F60F-4B8A-BDB8-7614DC16DD49}" srcId="{7F1FD292-DEFF-49AE-9CED-6C34E98B667B}" destId="{DFEAC8C4-B828-4C10-BE16-223758432203}" srcOrd="0" destOrd="0" parTransId="{4E236840-23A0-45AF-9B6A-C70F08F89453}" sibTransId="{4526A72F-3F4C-49D3-8812-935B2B8AFF92}"/>
    <dgm:cxn modelId="{5CA4EF64-B9B5-48EC-99FD-1184CB90C868}" type="presOf" srcId="{EA731406-B2A4-4216-B1B0-B0FA10BC731C}" destId="{33F98591-0C79-4367-894C-C60D2C6F3AD0}" srcOrd="0" destOrd="0" presId="urn:microsoft.com/office/officeart/2005/8/layout/radial6"/>
    <dgm:cxn modelId="{0FC3CFD4-838B-4BF1-B113-D53A476B5AA2}" type="presOf" srcId="{FA99ACBE-EDCB-45EF-A48C-44F98C675BAE}" destId="{4C9E6337-DBDE-48D1-9E21-D64B50508D76}" srcOrd="0" destOrd="0" presId="urn:microsoft.com/office/officeart/2005/8/layout/radial6"/>
    <dgm:cxn modelId="{614B1247-D328-4053-98F8-7D5ECF8061B9}" srcId="{7F1FD292-DEFF-49AE-9CED-6C34E98B667B}" destId="{71210F44-2FB7-4F46-A698-E1724473CB2A}" srcOrd="2" destOrd="0" parTransId="{08311FE2-BA85-4A4A-9395-54260EE0E86B}" sibTransId="{DE303F79-B7A1-4F6B-8548-1DAAFD8967AC}"/>
    <dgm:cxn modelId="{E381C9A9-EC5E-4726-AA4E-870BC68F4DA9}" type="presOf" srcId="{7F1FD292-DEFF-49AE-9CED-6C34E98B667B}" destId="{56E1875B-EE1D-4AB2-92C9-46275B6C6FCB}" srcOrd="0" destOrd="0" presId="urn:microsoft.com/office/officeart/2005/8/layout/radial6"/>
    <dgm:cxn modelId="{7D82266E-A4A4-4D55-A905-E5C3ED2F4D8E}" type="presOf" srcId="{B26C07AA-5698-4ED1-A7C2-EC91A2691CE7}" destId="{7BFA5934-01A7-45CF-8323-0143658037B5}" srcOrd="0" destOrd="0" presId="urn:microsoft.com/office/officeart/2005/8/layout/radial6"/>
    <dgm:cxn modelId="{5CA02FCD-0AFD-4A15-B356-5D42DE7D8412}" srcId="{7F1FD292-DEFF-49AE-9CED-6C34E98B667B}" destId="{B26C07AA-5698-4ED1-A7C2-EC91A2691CE7}" srcOrd="1" destOrd="0" parTransId="{39961500-8C12-44CE-AA9C-213983FA3D31}" sibTransId="{FA99ACBE-EDCB-45EF-A48C-44F98C675BAE}"/>
    <dgm:cxn modelId="{AD77EFAD-81F7-47B9-8009-AFF0E86A7EF2}" type="presOf" srcId="{BDC2A37E-AE5D-41F1-A9B4-1ABC18E54B14}" destId="{3B990538-5A76-4FAA-9A18-39D77405548E}" srcOrd="0" destOrd="0" presId="urn:microsoft.com/office/officeart/2005/8/layout/radial6"/>
    <dgm:cxn modelId="{D9E43545-D942-4B51-A1A9-72960ACF9D8F}" type="presOf" srcId="{D24A9AE2-00D3-41EC-9536-BA82341689E1}" destId="{AC65781F-8FCB-41BF-9774-A5C67825FCF7}" srcOrd="0" destOrd="0" presId="urn:microsoft.com/office/officeart/2005/8/layout/radial6"/>
    <dgm:cxn modelId="{7F0959DC-2143-4086-9FA9-743DE8AB0DDE}" type="presParOf" srcId="{33F98591-0C79-4367-894C-C60D2C6F3AD0}" destId="{56E1875B-EE1D-4AB2-92C9-46275B6C6FCB}" srcOrd="0" destOrd="0" presId="urn:microsoft.com/office/officeart/2005/8/layout/radial6"/>
    <dgm:cxn modelId="{5E53DD01-31C8-4BAD-A32C-E5624A108BA9}" type="presParOf" srcId="{33F98591-0C79-4367-894C-C60D2C6F3AD0}" destId="{65B86312-99E3-4C06-9B92-3738B8107742}" srcOrd="1" destOrd="0" presId="urn:microsoft.com/office/officeart/2005/8/layout/radial6"/>
    <dgm:cxn modelId="{E464216F-D44F-44C3-977F-D9957BD18719}" type="presParOf" srcId="{33F98591-0C79-4367-894C-C60D2C6F3AD0}" destId="{72FA4469-01DA-40BC-A8C8-E5508F87F998}" srcOrd="2" destOrd="0" presId="urn:microsoft.com/office/officeart/2005/8/layout/radial6"/>
    <dgm:cxn modelId="{599308ED-C657-438E-8F55-94D97084476E}" type="presParOf" srcId="{33F98591-0C79-4367-894C-C60D2C6F3AD0}" destId="{A4054FF5-9512-42D6-95BF-218B7BC7F73B}" srcOrd="3" destOrd="0" presId="urn:microsoft.com/office/officeart/2005/8/layout/radial6"/>
    <dgm:cxn modelId="{D2540045-5B20-4D88-B2DE-5BAB7ED64F5A}" type="presParOf" srcId="{33F98591-0C79-4367-894C-C60D2C6F3AD0}" destId="{7BFA5934-01A7-45CF-8323-0143658037B5}" srcOrd="4" destOrd="0" presId="urn:microsoft.com/office/officeart/2005/8/layout/radial6"/>
    <dgm:cxn modelId="{2F023DFF-8F6E-4DE2-B6FC-090D47736801}" type="presParOf" srcId="{33F98591-0C79-4367-894C-C60D2C6F3AD0}" destId="{058F44FB-8DEE-4D02-8358-6703D3C89840}" srcOrd="5" destOrd="0" presId="urn:microsoft.com/office/officeart/2005/8/layout/radial6"/>
    <dgm:cxn modelId="{2F67ABE3-C7C9-46F3-89C4-D47E44D618BF}" type="presParOf" srcId="{33F98591-0C79-4367-894C-C60D2C6F3AD0}" destId="{4C9E6337-DBDE-48D1-9E21-D64B50508D76}" srcOrd="6" destOrd="0" presId="urn:microsoft.com/office/officeart/2005/8/layout/radial6"/>
    <dgm:cxn modelId="{35FAB40C-7D84-4D7C-A74E-66176A359A6A}" type="presParOf" srcId="{33F98591-0C79-4367-894C-C60D2C6F3AD0}" destId="{ACE67E5D-2F90-4051-9332-DACB222490DD}" srcOrd="7" destOrd="0" presId="urn:microsoft.com/office/officeart/2005/8/layout/radial6"/>
    <dgm:cxn modelId="{41B367B0-AEAC-4884-B642-DC64C1793F34}" type="presParOf" srcId="{33F98591-0C79-4367-894C-C60D2C6F3AD0}" destId="{9676B925-E8E1-4141-B2A2-1E13F37E2E5D}" srcOrd="8" destOrd="0" presId="urn:microsoft.com/office/officeart/2005/8/layout/radial6"/>
    <dgm:cxn modelId="{A96399B1-7B20-455F-A744-6DB46380E572}" type="presParOf" srcId="{33F98591-0C79-4367-894C-C60D2C6F3AD0}" destId="{8874C49F-74F9-453D-A0BF-8711BA636F7D}" srcOrd="9" destOrd="0" presId="urn:microsoft.com/office/officeart/2005/8/layout/radial6"/>
    <dgm:cxn modelId="{0615A178-CFBC-4830-8422-A13DE0AC1918}" type="presParOf" srcId="{33F98591-0C79-4367-894C-C60D2C6F3AD0}" destId="{ACD7F5D1-D3B6-4222-B5AA-141680A6E205}" srcOrd="10" destOrd="0" presId="urn:microsoft.com/office/officeart/2005/8/layout/radial6"/>
    <dgm:cxn modelId="{FBD26BE0-FB52-471E-8F7B-D33DC7F1B70C}" type="presParOf" srcId="{33F98591-0C79-4367-894C-C60D2C6F3AD0}" destId="{1E34F733-A527-4A28-99A4-E3B435AB709E}" srcOrd="11" destOrd="0" presId="urn:microsoft.com/office/officeart/2005/8/layout/radial6"/>
    <dgm:cxn modelId="{4E097A7E-79F7-4F71-A673-561ABE48FCD8}" type="presParOf" srcId="{33F98591-0C79-4367-894C-C60D2C6F3AD0}" destId="{AC65781F-8FCB-41BF-9774-A5C67825FCF7}" srcOrd="12" destOrd="0" presId="urn:microsoft.com/office/officeart/2005/8/layout/radial6"/>
    <dgm:cxn modelId="{73E76158-C772-4AC1-9A35-DDBAB87D0A41}" type="presParOf" srcId="{33F98591-0C79-4367-894C-C60D2C6F3AD0}" destId="{F5355FBB-8A73-4C9E-A3F1-25CF34562005}" srcOrd="13" destOrd="0" presId="urn:microsoft.com/office/officeart/2005/8/layout/radial6"/>
    <dgm:cxn modelId="{CDA6F6DE-5702-4B0B-A561-52E054AEA28F}" type="presParOf" srcId="{33F98591-0C79-4367-894C-C60D2C6F3AD0}" destId="{EF6882DC-7817-4947-A0E9-AD9486648D6F}" srcOrd="14" destOrd="0" presId="urn:microsoft.com/office/officeart/2005/8/layout/radial6"/>
    <dgm:cxn modelId="{1697C120-D74B-4482-8698-26B305B41CCA}" type="presParOf" srcId="{33F98591-0C79-4367-894C-C60D2C6F3AD0}" destId="{3B990538-5A76-4FAA-9A18-39D77405548E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14DB1-9634-4C25-A38B-0EE807B495AF}" type="datetimeFigureOut">
              <a:rPr lang="en-US" smtClean="0"/>
              <a:t>18-Sep-16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02831-657B-4491-B609-4FFD60B03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00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2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991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3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726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25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0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2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0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500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72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7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209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775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85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2964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59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124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643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79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72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3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06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18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45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374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72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2978" y="1552817"/>
            <a:ext cx="5181611" cy="53309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914" y="3299584"/>
            <a:ext cx="9144000" cy="1617663"/>
          </a:xfrm>
        </p:spPr>
        <p:txBody>
          <a:bodyPr anchor="b"/>
          <a:lstStyle>
            <a:lvl1pPr algn="ctr">
              <a:defRPr sz="6000">
                <a:solidFill>
                  <a:srgbClr val="6C5B5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5914" y="5009323"/>
            <a:ext cx="9144000" cy="13382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6C5B5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AC53-D7A5-40F8-9319-BE23D2213A5B}" type="datetimeFigureOut">
              <a:rPr lang="en-US" smtClean="0"/>
              <a:t>18-Sep-16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B454-FCF6-4C46-A4F5-84D0803B62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982200" y="271394"/>
            <a:ext cx="1825625" cy="1825624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5400000">
            <a:off x="10366377" y="1"/>
            <a:ext cx="1825623" cy="18256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3176" y="6426580"/>
            <a:ext cx="457200" cy="457200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 rot="5400000">
            <a:off x="94342" y="6332833"/>
            <a:ext cx="4572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19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1624578" y="1091537"/>
            <a:ext cx="567421" cy="5774377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1" name="Picture 10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20"/>
          <a:stretch/>
        </p:blipFill>
        <p:spPr>
          <a:xfrm>
            <a:off x="0" y="1801495"/>
            <a:ext cx="3788229" cy="505650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 rot="5400000">
            <a:off x="8582704" y="3248708"/>
            <a:ext cx="6858000" cy="3605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>
                <a:solidFill>
                  <a:srgbClr val="6C5B5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1pPr>
            <a:lvl2pPr algn="r" rtl="1">
              <a:defRPr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2pPr>
            <a:lvl3pPr algn="r" rtl="1">
              <a:defRPr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3pPr>
            <a:lvl4pPr algn="r" rtl="1">
              <a:defRPr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4pPr>
            <a:lvl5pPr algn="r" rtl="1">
              <a:defRPr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AC53-D7A5-40F8-9319-BE23D2213A5B}" type="datetimeFigureOut">
              <a:rPr lang="en-US" smtClean="0"/>
              <a:t>18-Sep-16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www.c-mc.org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B454-FCF6-4C46-A4F5-84D0803B62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78118"/>
            <a:ext cx="2006600" cy="179387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-12700"/>
            <a:ext cx="3581400" cy="267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2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20"/>
          <a:stretch/>
        </p:blipFill>
        <p:spPr>
          <a:xfrm>
            <a:off x="0" y="1801495"/>
            <a:ext cx="3788229" cy="50565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r" rtl="1">
              <a:defRPr sz="6000">
                <a:solidFill>
                  <a:srgbClr val="6C5B51"/>
                </a:solidFill>
                <a:latin typeface="GE SS Two Bold" panose="020A0503020102020204" pitchFamily="18" charset="-78"/>
                <a:ea typeface="GE SS Two Bold" panose="020A0503020102020204" pitchFamily="18" charset="-78"/>
                <a:cs typeface="GE SS Two Bold" panose="020A0503020102020204" pitchFamily="18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rgbClr val="6C5B51"/>
                </a:solidFill>
                <a:latin typeface="GE SS Two Light" panose="020A0503020102020204" pitchFamily="18" charset="-78"/>
                <a:ea typeface="GE SS Two Light" panose="020A0503020102020204" pitchFamily="18" charset="-78"/>
                <a:cs typeface="GE SS Two Light" panose="020A0503020102020204" pitchFamily="18" charset="-7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7AC53-D7A5-40F8-9319-BE23D2213A5B}" type="datetimeFigureOut">
              <a:rPr lang="en-US" smtClean="0"/>
              <a:t>18-Sep-16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www.c-mc.org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2B454-FCF6-4C46-A4F5-84D0803B62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1624578" y="1091537"/>
            <a:ext cx="567421" cy="5774377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8582704" y="3248708"/>
            <a:ext cx="6858000" cy="3605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0" y="178118"/>
            <a:ext cx="2006600" cy="179387"/>
          </a:xfrm>
          <a:prstGeom prst="rect">
            <a:avLst/>
          </a:prstGeom>
          <a:solidFill>
            <a:srgbClr val="6C5B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-12700"/>
            <a:ext cx="3581400" cy="2670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457200" tIns="182880" rIns="457200" bIns="45720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</a:t>
            </a:r>
            <a:endParaRPr lang="en-US" sz="1100" dirty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229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7AC53-D7A5-40F8-9319-BE23D2213A5B}" type="datetimeFigureOut">
              <a:rPr lang="en-US" smtClean="0"/>
              <a:t>18-Sep-16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www.c-mc.org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2B454-FCF6-4C46-A4F5-84D0803B6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4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gi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11677"/>
            <a:ext cx="9144000" cy="1298285"/>
          </a:xfrm>
        </p:spPr>
        <p:txBody>
          <a:bodyPr/>
          <a:lstStyle/>
          <a:p>
            <a:r>
              <a:rPr lang="ar-EG" dirty="0" smtClean="0"/>
              <a:t>المركز الإعلامي</a:t>
            </a:r>
            <a:endParaRPr lang="en-US" dirty="0">
              <a:solidFill>
                <a:srgbClr val="6C5B5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266176"/>
          </a:xfrm>
        </p:spPr>
        <p:txBody>
          <a:bodyPr/>
          <a:lstStyle/>
          <a:p>
            <a:r>
              <a:rPr lang="ar-EG" dirty="0" smtClean="0">
                <a:solidFill>
                  <a:srgbClr val="6C5B51"/>
                </a:solidFill>
              </a:rPr>
              <a:t>للكنيسة القبطية الأرثوذكسية</a:t>
            </a:r>
            <a:endParaRPr lang="en-US" dirty="0">
              <a:solidFill>
                <a:srgbClr val="6C5B5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65" y="125837"/>
            <a:ext cx="2308270" cy="230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94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أولا : الرسائل</a:t>
            </a:r>
          </a:p>
          <a:p>
            <a:pPr marL="0" indent="0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r>
              <a:rPr lang="en-US" sz="9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Workshop 2</a:t>
            </a:r>
            <a:endParaRPr lang="ar-EG" sz="96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928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أولا : الرسائل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أ- رسائل موجهة إلى الحكام.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ب- رسائل للتنظيم الكنسي.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ج- رسائل للتعزية.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د- رسائل تعليمية.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ه رسائل لاهوتية.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و- رسائل دفاع عن مواقف شخصية وخاصة في مواجهة الهرطقات.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ز- رسائل فصحية.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ح- رسائل في مواضيع اجتماعية.</a:t>
            </a:r>
          </a:p>
          <a:p>
            <a:pPr marL="0" indent="0">
              <a:buNone/>
            </a:pPr>
            <a:endParaRPr lang="ar-EG" sz="44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304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أولا : الرسائل</a:t>
            </a:r>
          </a:p>
          <a:p>
            <a:pPr marL="0" indent="0">
              <a:buNone/>
            </a:pPr>
            <a:r>
              <a:rPr lang="ar-EG" sz="32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أمثلة للرسائل :-</a:t>
            </a:r>
          </a:p>
          <a:p>
            <a:pPr algn="r" rtl="1">
              <a:buFontTx/>
              <a:buChar char="-"/>
            </a:pPr>
            <a:r>
              <a:rPr lang="ar-EG" sz="32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رسائل البابا كيرلس الفصحية و رسائله ضد النسطورية</a:t>
            </a:r>
          </a:p>
          <a:p>
            <a:pPr algn="r" rtl="1">
              <a:buFontTx/>
              <a:buChar char="-"/>
            </a:pPr>
            <a:r>
              <a:rPr lang="ar-EG" sz="32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 رسائل القديس أغناطيوس الأنطاكي</a:t>
            </a:r>
          </a:p>
          <a:p>
            <a:pPr algn="r" rtl="1">
              <a:buFontTx/>
              <a:buChar char="-"/>
            </a:pPr>
            <a:r>
              <a:rPr lang="ar-EG" sz="32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مقالات القديس كبريانوس</a:t>
            </a:r>
          </a:p>
          <a:p>
            <a:pPr marL="0" indent="0">
              <a:buNone/>
            </a:pPr>
            <a:endParaRPr lang="ar-EG" sz="44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641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676401" y="1447800"/>
            <a:ext cx="89638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ثانيا : العظات</a:t>
            </a:r>
          </a:p>
          <a:p>
            <a:pPr marL="0" indent="0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r>
              <a:rPr lang="en-US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Workshop 2-2</a:t>
            </a: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1311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943601" y="1447800"/>
            <a:ext cx="46966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ثانيا : العظات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ازدهر فن الوعظ بانتشار المسيحية ووصل إلى عصره الذهبي في القرنين الرابع والخامس حيثما صارت المواعظ حية وواضحة وقوية</a:t>
            </a:r>
          </a:p>
          <a:p>
            <a:pPr marL="0" indent="0">
              <a:buNone/>
            </a:pPr>
            <a:endParaRPr lang="ar-EG" sz="44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  <p:pic>
        <p:nvPicPr>
          <p:cNvPr id="1026" name="Picture 2" descr="http://4.bp.blogspot.com/-7ykaPW7kF3Q/UFMHariKDWI/AAAAAAAABIc/DcwP5B-c3ZU/s1600/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2182" y="1891145"/>
            <a:ext cx="2036618" cy="2625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780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600201" y="1447800"/>
            <a:ext cx="90400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ثانيا : العظات</a:t>
            </a:r>
          </a:p>
          <a:p>
            <a:pPr marL="0" indent="0">
              <a:buNone/>
            </a:pP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عظتان عن أتروبيوس  للقديس يوحنا ذهبي الفم</a:t>
            </a:r>
          </a:p>
          <a:p>
            <a:pPr marL="0" indent="0">
              <a:buNone/>
            </a:pPr>
            <a:endParaRPr lang="ar-EG" sz="44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  <p:pic>
        <p:nvPicPr>
          <p:cNvPr id="2050" name="Picture 2" descr="http://images.clipartpanda.com/slave-clipart-GREECE1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1" y="3505200"/>
            <a:ext cx="974725" cy="197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/>
          <p:cNvCxnSpPr>
            <a:stCxn id="2050" idx="1"/>
          </p:cNvCxnSpPr>
          <p:nvPr/>
        </p:nvCxnSpPr>
        <p:spPr>
          <a:xfrm flipH="1">
            <a:off x="8001000" y="4493097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2" name="Picture 4" descr="http://worldartsme.com/images/wise-old-man-clipart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620" y="3505200"/>
            <a:ext cx="1201554" cy="197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5314220" y="4493097"/>
            <a:ext cx="12954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4" name="Picture 6" descr="http://vector.me/files/images/1/8/186354/castle_clip_ar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047" y="3528706"/>
            <a:ext cx="2237726" cy="1928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s-media-cache-ak0.pinimg.com/736x/8a/0c/e7/8a0ce779ce81082c7a74ac5bba78ddf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243" y="5591831"/>
            <a:ext cx="1306521" cy="128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cliparts.co/cliparts/qiB/XzR/qiBXzRj5T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385" y="5457489"/>
            <a:ext cx="1616335" cy="161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www.alsiraj.org/blog/wp-content/uploads/image/15728_116226795075190_100000636091088_152998_2646415_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290239"/>
            <a:ext cx="2289175" cy="22891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94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676401" y="1447800"/>
            <a:ext cx="8963891" cy="5410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ثانيا : العظات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« اذ قد تحولت صخرتكم الصماء الي تربة عميقة مخصبة,فلنسرع إذن بحمل </a:t>
            </a:r>
            <a:r>
              <a:rPr lang="ar-EG" sz="3600" b="1" i="1" spc="75" dirty="0">
                <a:solidFill>
                  <a:srgbClr val="00B0F0"/>
                </a:solidFill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ثمر الرحمة </a:t>
            </a: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و نظهر محصولا وفيرا من العطف, باستعطافنا الإمبراطور من أجل اتروبيوس او بالاحري بإعلان مراحم الله حتي نسكن غضب الأمبراطور, و نجعل قلبه مترفقاً .. فان الأمبراطور لما عرف بأنه أسرع الي هذا المأوي , فبالرغم من وجود الجنود الثائرين بسبب أفعاله الشريرة و طلبهم أن يُسلم للإعدام, فإن الإمبراطور تكلم كثيرا مهدئاً غضبهم , طالباً منهم أن يأخذوا في اعتبارهم لا أخطاءه فحسب بل و كل عمل صالح صنعه.»</a:t>
            </a:r>
          </a:p>
        </p:txBody>
      </p:sp>
    </p:spTree>
    <p:extLst>
      <p:ext uri="{BB962C8B-B14F-4D97-AF65-F5344CB8AC3E}">
        <p14:creationId xmlns:p14="http://schemas.microsoft.com/office/powerpoint/2010/main" val="130090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61455" y="76200"/>
            <a:ext cx="6859787" cy="968086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44603" y="1255568"/>
            <a:ext cx="8887691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ثالثا: النصوص العقائدية: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مجمع أفسس ..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و تقول وثيقة أعمال المجمع إن بطرس قس الإسكندرية و مسجِل الجلسة تكلم و قال</a:t>
            </a:r>
          </a:p>
          <a:p>
            <a:pPr marL="0" indent="0">
              <a:buNone/>
            </a:pPr>
            <a:r>
              <a:rPr lang="en-US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}</a:t>
            </a: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 في يدنا كتب الآباء القدماء من الأساقفة و الشهداء العابرين, و قد انتخبنا منها عديداً من الفصول...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مثل:- آباء كنيسة الأسكندرية «3 اقتباسات للبابا بطرس خاتم الشهداء, 3 للبابا أثناسيوس , 2 للبابا ثاؤفيلس )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آباء كنيسة روما ( 2 للبابا يوليوس و البابا فيلكس)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آباء كنيسة نزينزا ( 1 للقديس غريغوريوس ) .... </a:t>
            </a:r>
            <a:r>
              <a:rPr lang="en-US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{</a:t>
            </a:r>
          </a:p>
          <a:p>
            <a:pPr marL="0" indent="0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  <p:pic>
        <p:nvPicPr>
          <p:cNvPr id="4" name="Picture 2" descr="http://st-takla.org/Gallery/var/albums/Saints-and-Figures/Coptic-Church-History-and-Councils/www-St-Takla-org--Council-of-Nicae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82"/>
            <a:ext cx="1844603" cy="239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24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النصوص الليتورجية و الشعر :-</a:t>
            </a:r>
          </a:p>
          <a:p>
            <a:pPr marL="0" indent="0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r>
              <a:rPr lang="en-US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Workshop 3</a:t>
            </a: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8006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رابعا : النصوص الليتورجية: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تحتوى النصوص الليتورجية التي تستعملها الكنائس منذ القرون الأولى ثلاث عناصر:</a:t>
            </a:r>
          </a:p>
          <a:p>
            <a:pPr marL="0" indent="0">
              <a:buNone/>
            </a:pP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أ- العنصر الأول هو الشكر والتسبيح.</a:t>
            </a:r>
          </a:p>
          <a:p>
            <a:pPr marL="0" indent="0">
              <a:buNone/>
            </a:pP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ب- العنصر الثاني هو التضرع والابتهال.</a:t>
            </a:r>
          </a:p>
          <a:p>
            <a:pPr marL="0" indent="0">
              <a:buNone/>
            </a:pP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ج- والعنصر الثالث هو التعليم.</a:t>
            </a:r>
          </a:p>
        </p:txBody>
      </p:sp>
    </p:spTree>
    <p:extLst>
      <p:ext uri="{BB962C8B-B14F-4D97-AF65-F5344CB8AC3E}">
        <p14:creationId xmlns:p14="http://schemas.microsoft.com/office/powerpoint/2010/main" val="382879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>
                <a:latin typeface="Adobe Arabic" panose="02040503050201020203" pitchFamily="18" charset="-78"/>
                <a:cs typeface="Adobe Arabic" panose="02040503050201020203" pitchFamily="18" charset="-78"/>
              </a:rPr>
              <a:t>سمات التعليم الارثوذكسي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EG" dirty="0"/>
              <a:t>تعليم آبائي</a:t>
            </a:r>
            <a:endParaRPr lang="it-IT" dirty="0"/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https://userscontent2.emaze.com/images/97e203e0-761a-4bb4-86ea-e74fc644aac9/d57ae256-d8d1-4488-bd03-e3e46364858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148" y="419100"/>
            <a:ext cx="2499257" cy="631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8688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خامسا : الشعر في كتابات الآباء: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الشعر الكنسي نوعان: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أ- شعر ليتورجي: هو الذي نراه في التسابيح الليتورجية المنظومة في الابصلمودية كالابصاليات والتذاكيات وغيرها.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ب- شعر غير ليتورجي : هو تأملي، وينشأ لظروف خاصة حسب الموهبة وحسب الاحتياجات الروحية للأب أو للمؤمنين على أن يكون مضمون هذه الأشعار متفقًا مع إيمان الكنيسة،</a:t>
            </a:r>
          </a:p>
        </p:txBody>
      </p:sp>
    </p:spTree>
    <p:extLst>
      <p:ext uri="{BB962C8B-B14F-4D97-AF65-F5344CB8AC3E}">
        <p14:creationId xmlns:p14="http://schemas.microsoft.com/office/powerpoint/2010/main" val="99735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سادسا : التفاسير:</a:t>
            </a:r>
            <a:endParaRPr lang="en-US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r>
              <a:rPr lang="en-US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Workshop 4</a:t>
            </a: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من مقاطع التفسير الآتية لأنجيل يوحنا الاصحاح 3 الآية 5</a:t>
            </a:r>
          </a:p>
          <a:p>
            <a:pPr marL="0" indent="0" algn="ctr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أستخرج الاقوال التي دلت علي أن الفكر في هذا التفسير أرثوذكسي أو غير أرثوذكسي</a:t>
            </a:r>
            <a:endParaRPr lang="en-US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115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سادسا : التفاسير: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انتشر في العصور الأولى للكنيسة منهجان في تفسير الكتاب المقدس كان لهما شهرة كبيرة: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أ- المنهج الرمزي في التفسير وخاصة في تفسير العهد القديم الذي قام به علماء مدرسة الإسكندرية اللاهوتية.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مثل: أوريجانوس وقد استخدم أوريجانوس هذا المنهج بهدف الوعظ الروحي.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ب- المنهج التاريخي أو الحرفي. وهذا اشتهرت به مدرسة أنطاكية اللاهوتية.</a:t>
            </a:r>
          </a:p>
        </p:txBody>
      </p:sp>
    </p:spTree>
    <p:extLst>
      <p:ext uri="{BB962C8B-B14F-4D97-AF65-F5344CB8AC3E}">
        <p14:creationId xmlns:p14="http://schemas.microsoft.com/office/powerpoint/2010/main" val="274555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سابعا : الكتابات اللاهوتية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كمثال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كتاب الكنز في الثالوث الأقدس المساوي في الجوهر «البابا كيرلس الكبير»</a:t>
            </a:r>
          </a:p>
          <a:p>
            <a:pPr marL="0" indent="0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  <p:pic>
        <p:nvPicPr>
          <p:cNvPr id="8194" name="Picture 2" descr="http://3.bp.blogspot.com/-B7XkfXUwnCI/TmSZhBOUD0I/AAAAAAAAAPI/zWlobisnjTU/s1600/%25D9%2586%25D8%25B5%25D9%2588%25D8%25B5%2B%25D8%25A2%25D8%25A8%25D8%25A7%25D8%25A6%25D9%258A%25D8%25A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36"/>
            <a:ext cx="6712163" cy="134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023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ثامنا : الأدب و القصص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مثال : كتاب الراعي لهرماس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و هو أخو بيوس الاسقف التاسع في ترتيب أساقفة كنيسة روما, و هو عمل أدبي تأثر به كثير من الأدباء الحديثين مثل : دانتي في كتابه « الكوميديا الألهية» و يوحنا بنيان في كتابه «سياحة المسيحي»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 و ينقسم الكتاب ظاهريا الي 3 أقسام: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1- خمس رؤي              2- عشر وصايا               3- عشر أمثال</a:t>
            </a:r>
          </a:p>
          <a:p>
            <a:pPr marL="0" indent="0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673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تاسعا : التعليم عن السلوك اليومي للأشخاص</a:t>
            </a:r>
          </a:p>
          <a:p>
            <a:pPr marL="0" indent="0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أقترح موضوعات روحية أو أجتماعية تصلح لنهضة روحية بكنيستك 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و اذا كنت تود أن يلقي العظة الخاصة بالنهضة واحد من آباء الكنيسة من القرون الاولي من تتوقع يكون قد تحدث عن هذه المواضيع.</a:t>
            </a:r>
          </a:p>
          <a:p>
            <a:pPr marL="0" indent="0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7028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طرق التعبير عند الآباء :-</a:t>
            </a:r>
          </a:p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تاسعا : التعليم عن السلوك اليومي للأشخاص</a:t>
            </a:r>
          </a:p>
          <a:p>
            <a:pPr marL="0" indent="0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23999" y="2708560"/>
          <a:ext cx="9116292" cy="41494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558146"/>
                <a:gridCol w="4558146"/>
              </a:tblGrid>
              <a:tr h="51868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المتكلم عنه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الموضوع</a:t>
                      </a:r>
                      <a:endParaRPr lang="en-US" sz="2800" dirty="0"/>
                    </a:p>
                  </a:txBody>
                  <a:tcPr/>
                </a:tc>
              </a:tr>
              <a:tr h="51868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القديس أكلمنضس السكندري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الغني و المادية</a:t>
                      </a:r>
                      <a:endParaRPr lang="en-US" sz="2800" dirty="0"/>
                    </a:p>
                  </a:txBody>
                  <a:tcPr/>
                </a:tc>
              </a:tr>
              <a:tr h="51868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العلامة ترتليانس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الصبر و الصلاة</a:t>
                      </a:r>
                      <a:endParaRPr lang="en-US" sz="2800" dirty="0"/>
                    </a:p>
                  </a:txBody>
                  <a:tcPr/>
                </a:tc>
              </a:tr>
              <a:tr h="51868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القديس</a:t>
                      </a:r>
                      <a:r>
                        <a:rPr lang="ar-EG" sz="2800" baseline="0" dirty="0" smtClean="0"/>
                        <a:t> باسيليوس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الغضب \ الحسد \ الاتضاع</a:t>
                      </a:r>
                      <a:endParaRPr lang="en-US" sz="2800" dirty="0"/>
                    </a:p>
                  </a:txBody>
                  <a:tcPr/>
                </a:tc>
              </a:tr>
              <a:tr h="51868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القديس</a:t>
                      </a:r>
                      <a:r>
                        <a:rPr lang="ar-EG" sz="2800" baseline="0" dirty="0" smtClean="0"/>
                        <a:t> يوحنا ذهبي الفم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تربية الأبناء </a:t>
                      </a:r>
                      <a:endParaRPr lang="en-US" sz="2800" dirty="0"/>
                    </a:p>
                  </a:txBody>
                  <a:tcPr/>
                </a:tc>
              </a:tr>
              <a:tr h="518680">
                <a:tc>
                  <a:txBody>
                    <a:bodyPr/>
                    <a:lstStyle/>
                    <a:p>
                      <a:pPr algn="ctr" rtl="1"/>
                      <a:r>
                        <a:rPr lang="ar-EG" sz="2400" dirty="0" smtClean="0"/>
                        <a:t>القديس إيسيذوروس البيليوزومي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الحظ \ تقلب المزاج</a:t>
                      </a:r>
                      <a:endParaRPr lang="en-US" sz="2800" dirty="0"/>
                    </a:p>
                  </a:txBody>
                  <a:tcPr/>
                </a:tc>
              </a:tr>
              <a:tr h="518680"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القديس أغسطينوس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خلود النفس</a:t>
                      </a:r>
                      <a:endParaRPr lang="en-US" sz="2800" dirty="0"/>
                    </a:p>
                  </a:txBody>
                  <a:tcPr/>
                </a:tc>
              </a:tr>
              <a:tr h="518680">
                <a:tc>
                  <a:txBody>
                    <a:bodyPr/>
                    <a:lstStyle/>
                    <a:p>
                      <a:pPr algn="ctr" rtl="1"/>
                      <a:r>
                        <a:rPr lang="ar-EG" sz="1600" b="1" dirty="0" smtClean="0"/>
                        <a:t>القديس باسيليوس و القديس غريغوريوس النيصي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800" dirty="0" smtClean="0"/>
                        <a:t>كيف خلق الانسان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0" y="3276600"/>
            <a:ext cx="457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810000"/>
            <a:ext cx="457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94504" y="5334000"/>
            <a:ext cx="457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94504" y="4838700"/>
            <a:ext cx="457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0" y="4343400"/>
            <a:ext cx="457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94504" y="5867400"/>
            <a:ext cx="457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15979" y="6375353"/>
            <a:ext cx="4572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0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752601" y="1447800"/>
            <a:ext cx="888769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كيف نقوم بتطبيق الآبائيات في خدمة الكلمة:</a:t>
            </a:r>
          </a:p>
          <a:p>
            <a:pPr marL="0" indent="0" algn="ctr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endParaRPr lang="en-US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1238195" y="2133600"/>
          <a:ext cx="9402096" cy="444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449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E1875B-EE1D-4AB2-92C9-46275B6C6F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56E1875B-EE1D-4AB2-92C9-46275B6C6F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B86312-99E3-4C06-9B92-3738B8107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65B86312-99E3-4C06-9B92-3738B81077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054FF5-9512-42D6-95BF-218B7BC7F7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A4054FF5-9512-42D6-95BF-218B7BC7F7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FA5934-01A7-45CF-8323-0143658037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7BFA5934-01A7-45CF-8323-0143658037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C9E6337-DBDE-48D1-9E21-D64B50508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4C9E6337-DBDE-48D1-9E21-D64B50508D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E67E5D-2F90-4051-9332-DACB22249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ACE67E5D-2F90-4051-9332-DACB22249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874C49F-74F9-453D-A0BF-8711BA636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8874C49F-74F9-453D-A0BF-8711BA636F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D7F5D1-D3B6-4222-B5AA-141680A6E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ACD7F5D1-D3B6-4222-B5AA-141680A6E2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65781F-8FCB-41BF-9774-A5C67825FC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dgm id="{AC65781F-8FCB-41BF-9774-A5C67825FC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355FBB-8A73-4C9E-A3F1-25CF34562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graphicEl>
                                              <a:dgm id="{F5355FBB-8A73-4C9E-A3F1-25CF345620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990538-5A76-4FAA-9A18-39D7740554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3B990538-5A76-4FAA-9A18-39D7740554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Graphic spid="2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438401" y="1447800"/>
            <a:ext cx="8201891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EG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تطبيقات ..</a:t>
            </a:r>
          </a:p>
          <a:p>
            <a:pPr marL="0" indent="0">
              <a:buNone/>
            </a:pPr>
            <a:r>
              <a:rPr lang="ar-EG" b="1" spc="75" dirty="0">
                <a:solidFill>
                  <a:schemeClr val="accent3">
                    <a:lumMod val="40000"/>
                    <a:lumOff val="60000"/>
                  </a:schemeClr>
                </a:solidFill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أفكار يمكن أستخدامها مع الشباب و الشعب في المحاضرات </a:t>
            </a:r>
            <a:endParaRPr lang="ar-EG" sz="4400" b="1" spc="75" dirty="0">
              <a:solidFill>
                <a:schemeClr val="accent3">
                  <a:lumMod val="40000"/>
                  <a:lumOff val="60000"/>
                </a:schemeClr>
              </a:solidFill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  <p:pic>
        <p:nvPicPr>
          <p:cNvPr id="10242" name="Picture 2" descr="Prayer Hands Craft | HOOKED ON THE BOOK: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2971800"/>
            <a:ext cx="481499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46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7401" y="1447800"/>
            <a:ext cx="858289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لماذا ندرس علم الآبائيات ؟</a:t>
            </a:r>
          </a:p>
          <a:p>
            <a:pPr marL="0" indent="0" algn="ctr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وَمَا سَمِعْتَهُ مِنِّي </a:t>
            </a:r>
            <a:r>
              <a:rPr lang="ar-EG" sz="4400" spc="75" dirty="0">
                <a:solidFill>
                  <a:schemeClr val="tx2"/>
                </a:solidFill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بِشُهُودٍ كَثِيرِينَ</a:t>
            </a: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، اوْدِعْهُ </a:t>
            </a:r>
            <a:r>
              <a:rPr lang="ar-EG" sz="4400" spc="75" dirty="0">
                <a:solidFill>
                  <a:schemeClr val="tx2"/>
                </a:solidFill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انَاساً امَنَاءَ</a:t>
            </a: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، يَكُونُونَ اكْفَاءً انْ </a:t>
            </a:r>
            <a:r>
              <a:rPr lang="ar-EG" sz="4400" spc="75" dirty="0">
                <a:solidFill>
                  <a:schemeClr val="tx2"/>
                </a:solidFill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يُعَلِّمُوا اخَرِينَ ايْضاً </a:t>
            </a: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(2تي  2 :  2)</a:t>
            </a:r>
          </a:p>
          <a:p>
            <a:pPr marL="0" indent="0">
              <a:buNone/>
            </a:pPr>
            <a:endParaRPr lang="ar-EG" sz="44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6798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7401" y="1447800"/>
            <a:ext cx="858289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لماذا ندرس علم الآبائيات ؟</a:t>
            </a:r>
          </a:p>
          <a:p>
            <a:pPr marL="0" indent="0" algn="ctr">
              <a:buNone/>
            </a:pP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r>
              <a:rPr lang="ar-EG" sz="3601" b="1" u="sng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يقول القديس البابا كيرلس الكبير</a:t>
            </a:r>
          </a:p>
          <a:p>
            <a:pPr marL="0" indent="0" algn="ctr">
              <a:buNone/>
            </a:pPr>
            <a:r>
              <a:rPr lang="ar-EG" sz="3600" spc="75" dirty="0">
                <a:latin typeface="Adobe Arabic" panose="02040503050201020203" pitchFamily="18" charset="-78"/>
                <a:cs typeface="Adobe Arabic" panose="02040503050201020203" pitchFamily="18" charset="-78"/>
              </a:rPr>
              <a:t>(تعليم الكنيسة أعطاه </a:t>
            </a:r>
            <a:r>
              <a:rPr lang="ar-EG" sz="3600" spc="75" dirty="0">
                <a:solidFill>
                  <a:schemeClr val="accent5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الرب </a:t>
            </a:r>
            <a:r>
              <a:rPr lang="ar-EG" sz="3600" spc="75" dirty="0">
                <a:latin typeface="Adobe Arabic" panose="02040503050201020203" pitchFamily="18" charset="-78"/>
                <a:cs typeface="Adobe Arabic" panose="02040503050201020203" pitchFamily="18" charset="-78"/>
              </a:rPr>
              <a:t>, كرز به </a:t>
            </a:r>
            <a:r>
              <a:rPr lang="ar-EG" sz="3600" spc="75" dirty="0">
                <a:solidFill>
                  <a:schemeClr val="accent5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الرسل </a:t>
            </a:r>
            <a:r>
              <a:rPr lang="ar-EG" sz="3600" spc="75" dirty="0">
                <a:latin typeface="Adobe Arabic" panose="02040503050201020203" pitchFamily="18" charset="-78"/>
                <a:cs typeface="Adobe Arabic" panose="02040503050201020203" pitchFamily="18" charset="-78"/>
              </a:rPr>
              <a:t>, حفظه </a:t>
            </a:r>
            <a:r>
              <a:rPr lang="ar-EG" sz="3600" spc="75" dirty="0">
                <a:solidFill>
                  <a:schemeClr val="accent5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الآباء</a:t>
            </a:r>
            <a:r>
              <a:rPr lang="ar-EG" sz="3600" spc="75" dirty="0">
                <a:latin typeface="Adobe Arabic" panose="02040503050201020203" pitchFamily="18" charset="-78"/>
                <a:cs typeface="Adobe Arabic" panose="02040503050201020203" pitchFamily="18" charset="-78"/>
              </a:rPr>
              <a:t>)</a:t>
            </a:r>
            <a:endParaRPr lang="ar-EG" sz="3601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( إنني محب التعليم الصحيح </a:t>
            </a:r>
            <a:r>
              <a:rPr lang="ar-EG" sz="4400" spc="75" dirty="0">
                <a:solidFill>
                  <a:srgbClr val="FF0000"/>
                </a:solidFill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مقتفيا </a:t>
            </a: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أثار أبائي الروحية )</a:t>
            </a:r>
          </a:p>
          <a:p>
            <a:pPr marL="0" indent="0" algn="ctr">
              <a:buNone/>
            </a:pP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( آباؤنا المغبوطون </a:t>
            </a:r>
            <a:r>
              <a:rPr lang="ar-EG" sz="4400" spc="75" dirty="0">
                <a:solidFill>
                  <a:schemeClr val="accent4">
                    <a:lumMod val="75000"/>
                  </a:schemeClr>
                </a:solidFill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علمونا</a:t>
            </a:r>
            <a:r>
              <a:rPr lang="ar-EG" sz="44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)</a:t>
            </a:r>
          </a:p>
          <a:p>
            <a:pPr marL="0" indent="0">
              <a:buNone/>
            </a:pPr>
            <a:endParaRPr lang="ar-EG" sz="44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  <p:pic>
        <p:nvPicPr>
          <p:cNvPr id="1026" name="Picture 2" descr="http://othodoxtheology.blog.com/files/2013/10/%D8%A7%D9%84%D9%82%D8%AF%D9%8A%D8%B3-%D9%83%D9%8A%D8%B1%D9%84%D8%B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35"/>
            <a:ext cx="178073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90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7401" y="1447800"/>
            <a:ext cx="858289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1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لماذا ندرس علم الآبائيات ؟</a:t>
            </a:r>
            <a:endParaRPr lang="ar-EG" sz="32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r>
              <a:rPr lang="ar-EG" sz="32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« حين أمدح أثناسيوس</a:t>
            </a:r>
          </a:p>
          <a:p>
            <a:pPr marL="0" indent="0" algn="ctr">
              <a:buNone/>
            </a:pPr>
            <a:r>
              <a:rPr lang="ar-EG" sz="32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أمدح الفضيلة عينها»</a:t>
            </a:r>
          </a:p>
          <a:p>
            <a:pPr marL="0" indent="0" algn="ctr">
              <a:buNone/>
            </a:pPr>
            <a:r>
              <a:rPr lang="ar-EG" sz="32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القديس غريغوريوس النيزينزي</a:t>
            </a:r>
          </a:p>
          <a:p>
            <a:pPr marL="0" indent="0" algn="ctr">
              <a:buNone/>
            </a:pPr>
            <a:endParaRPr lang="ar-EG" sz="32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r>
              <a:rPr lang="ar-EG" sz="32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«علموا بأقوالهم</a:t>
            </a:r>
          </a:p>
          <a:p>
            <a:pPr marL="0" indent="0" algn="ctr">
              <a:buNone/>
            </a:pPr>
            <a:r>
              <a:rPr lang="ar-EG" sz="32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و تكلموا بأعمالهم»</a:t>
            </a:r>
          </a:p>
          <a:p>
            <a:pPr marL="0" indent="0" algn="ctr">
              <a:buNone/>
            </a:pPr>
            <a:r>
              <a:rPr lang="ar-EG" sz="32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القديس ايسيذوروس البليوزومي</a:t>
            </a:r>
          </a:p>
        </p:txBody>
      </p:sp>
      <p:pic>
        <p:nvPicPr>
          <p:cNvPr id="1026" name="Picture 2" descr="http://www.antiochpatriarchate.org/images/pages/untitled-12016-01-25-03-59-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636"/>
            <a:ext cx="4035425" cy="188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491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7401" y="1447800"/>
            <a:ext cx="858289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60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من هم الآباء</a:t>
            </a:r>
            <a:endParaRPr lang="en-US" sz="60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endParaRPr lang="en-US" sz="60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  <a:p>
            <a:pPr marL="0" indent="0" algn="ctr">
              <a:buNone/>
            </a:pPr>
            <a:r>
              <a:rPr lang="en-US" sz="60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WorkShop1</a:t>
            </a:r>
            <a:endParaRPr lang="ar-EG" sz="6000" spc="75" dirty="0">
              <a:latin typeface="Adobe Arabic" panose="02040503050201020203" pitchFamily="18" charset="-78"/>
              <a:ea typeface="+mj-ea"/>
              <a:cs typeface="Adobe Arabic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202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7401" y="1447800"/>
            <a:ext cx="858289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2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من هم الآباء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الضرورات الأربع لتعريف الأب الحي الذي تقره الكنيسة كأيقونة حية للمسيح و فعلا مجسد لعمل الروح هي:-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+ أستقامة ( أرثوذكسية ) الرأي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+ قداسة الحياة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+ الإجماع الكنسي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+ القدم التاريخي</a:t>
            </a:r>
          </a:p>
        </p:txBody>
      </p:sp>
    </p:spTree>
    <p:extLst>
      <p:ext uri="{BB962C8B-B14F-4D97-AF65-F5344CB8AC3E}">
        <p14:creationId xmlns:p14="http://schemas.microsoft.com/office/powerpoint/2010/main" val="4241382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3780505" y="-34636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2057401" y="1447800"/>
            <a:ext cx="858289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في كل قول آبائي أبحث عن واحد او أكثر من العناصر الآتية :-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1- كتاب مقدس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2- ليتورجية \ صلاة و تأمل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3- تاريخ الكنيسة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4- هوية قبطية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5- عقيدة</a:t>
            </a:r>
          </a:p>
          <a:p>
            <a:pPr marL="0" indent="0">
              <a:buNone/>
            </a:pPr>
            <a:r>
              <a:rPr lang="ar-EG" sz="3600" spc="75" dirty="0">
                <a:latin typeface="Adobe Arabic" panose="02040503050201020203" pitchFamily="18" charset="-78"/>
                <a:ea typeface="+mj-ea"/>
                <a:cs typeface="Adobe Arabic" panose="02040503050201020203" pitchFamily="18" charset="-78"/>
              </a:rPr>
              <a:t>6- تطبيق حياتي </a:t>
            </a:r>
          </a:p>
        </p:txBody>
      </p:sp>
    </p:spTree>
    <p:extLst>
      <p:ext uri="{BB962C8B-B14F-4D97-AF65-F5344CB8AC3E}">
        <p14:creationId xmlns:p14="http://schemas.microsoft.com/office/powerpoint/2010/main" val="417894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279268" y="0"/>
            <a:ext cx="6859787" cy="1371600"/>
          </a:xfrm>
        </p:spPr>
        <p:txBody>
          <a:bodyPr>
            <a:normAutofit/>
          </a:bodyPr>
          <a:lstStyle/>
          <a:p>
            <a:pPr algn="r" rtl="1"/>
            <a:r>
              <a:rPr lang="ar-EG" sz="3601" dirty="0">
                <a:latin typeface="Adobe Arabic" panose="02040503050201020203" pitchFamily="18" charset="-78"/>
                <a:cs typeface="Adobe Arabic" panose="02040503050201020203" pitchFamily="18" charset="-78"/>
              </a:rPr>
              <a:t>الابائيات</a:t>
            </a:r>
            <a:endParaRPr lang="en-US" sz="360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12214858"/>
              </p:ext>
            </p:extLst>
          </p:nvPr>
        </p:nvGraphicFramePr>
        <p:xfrm>
          <a:off x="2951019" y="533401"/>
          <a:ext cx="9116291" cy="6324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0700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ADCA6E-5C41-4FE1-AB32-ABCC861B1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6ADCA6E-5C41-4FE1-AB32-ABCC861B1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6ADCA6E-5C41-4FE1-AB32-ABCC861B1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6ADCA6E-5C41-4FE1-AB32-ABCC861B1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12EA46-5107-4943-9DD0-DAA805F78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4612EA46-5107-4943-9DD0-DAA805F780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612EA46-5107-4943-9DD0-DAA805F78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4612EA46-5107-4943-9DD0-DAA805F780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8034EB-8685-4984-9E55-18377A0C9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868034EB-8685-4984-9E55-18377A0C9C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868034EB-8685-4984-9E55-18377A0C9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868034EB-8685-4984-9E55-18377A0C9C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5BC27A-5859-4F92-8CEC-339DDAA11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095BC27A-5859-4F92-8CEC-339DDAA111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095BC27A-5859-4F92-8CEC-339DDAA11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095BC27A-5859-4F92-8CEC-339DDAA11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1ADB9E-4365-471B-8966-410A421B8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BC1ADB9E-4365-471B-8966-410A421B8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BC1ADB9E-4365-471B-8966-410A421B8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BC1ADB9E-4365-471B-8966-410A421B8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8B79AA-02C7-4BD8-8DF8-658243ACB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BD8B79AA-02C7-4BD8-8DF8-658243ACBF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BD8B79AA-02C7-4BD8-8DF8-658243ACB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BD8B79AA-02C7-4BD8-8DF8-658243ACBF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04437E-A0CC-4A9D-B1DB-26BCC613A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A804437E-A0CC-4A9D-B1DB-26BCC613AF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A804437E-A0CC-4A9D-B1DB-26BCC613A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A804437E-A0CC-4A9D-B1DB-26BCC613AF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939D4B-4C2E-4F97-89C9-158EB97B1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11939D4B-4C2E-4F97-89C9-158EB97B13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11939D4B-4C2E-4F97-89C9-158EB97B1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11939D4B-4C2E-4F97-89C9-158EB97B13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6FD065-FBD9-498E-B73F-B13BD6BAF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C56FD065-FBD9-498E-B73F-B13BD6BAFB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C56FD065-FBD9-498E-B73F-B13BD6BAF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C56FD065-FBD9-498E-B73F-B13BD6BAFB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ABD1BE-7519-4E8C-BED6-6898FB04A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9AABD1BE-7519-4E8C-BED6-6898FB04A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9AABD1BE-7519-4E8C-BED6-6898FB04A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9AABD1BE-7519-4E8C-BED6-6898FB04A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A82A4C-6C27-4873-A384-C4A2CCFEF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graphicEl>
                                              <a:dgm id="{A6A82A4C-6C27-4873-A384-C4A2CCFEF7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graphicEl>
                                              <a:dgm id="{A6A82A4C-6C27-4873-A384-C4A2CCFEF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graphicEl>
                                              <a:dgm id="{A6A82A4C-6C27-4873-A384-C4A2CCFEF7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3E1347-7965-4EED-A670-1BB744BCA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543E1347-7965-4EED-A670-1BB744BCAF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543E1347-7965-4EED-A670-1BB744BCA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543E1347-7965-4EED-A670-1BB744BCAF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8DCFFAF-F3E7-4FF4-9B3E-1ACBF971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graphicEl>
                                              <a:dgm id="{48DCFFAF-F3E7-4FF4-9B3E-1ACBF9716A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graphicEl>
                                              <a:dgm id="{48DCFFAF-F3E7-4FF4-9B3E-1ACBF971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graphicEl>
                                              <a:dgm id="{48DCFFAF-F3E7-4FF4-9B3E-1ACBF9716A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09EDCF-AF7D-4894-9CDD-91B6DE66F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3409EDCF-AF7D-4894-9CDD-91B6DE66F7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3409EDCF-AF7D-4894-9CDD-91B6DE66F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3409EDCF-AF7D-4894-9CDD-91B6DE66F7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2049B8-0FD4-4541-825C-F9C0828A0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graphicEl>
                                              <a:dgm id="{812049B8-0FD4-4541-825C-F9C0828A03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812049B8-0FD4-4541-825C-F9C0828A0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812049B8-0FD4-4541-825C-F9C0828A0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409B97-8229-4446-8623-081DE556B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F1409B97-8229-4446-8623-081DE556B3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F1409B97-8229-4446-8623-081DE556B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F1409B97-8229-4446-8623-081DE556B3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73300AF-E31D-48DB-A8C6-A8B615101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graphicEl>
                                              <a:dgm id="{A73300AF-E31D-48DB-A8C6-A8B615101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graphicEl>
                                              <a:dgm id="{A73300AF-E31D-48DB-A8C6-A8B615101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graphicEl>
                                              <a:dgm id="{A73300AF-E31D-48DB-A8C6-A8B615101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1025</Words>
  <Application>Microsoft Office PowerPoint</Application>
  <PresentationFormat>Widescreen</PresentationFormat>
  <Paragraphs>211</Paragraphs>
  <Slides>28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Adobe Arabic</vt:lpstr>
      <vt:lpstr>Arial</vt:lpstr>
      <vt:lpstr>Calibri</vt:lpstr>
      <vt:lpstr>Calibri Light</vt:lpstr>
      <vt:lpstr>GE SS Two Bold</vt:lpstr>
      <vt:lpstr>GE SS Two Light</vt:lpstr>
      <vt:lpstr>Times New Roman</vt:lpstr>
      <vt:lpstr>Office Theme</vt:lpstr>
      <vt:lpstr>المركز الإعلامي</vt:lpstr>
      <vt:lpstr>سمات التعليم الارثوذكسي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  <vt:lpstr>الابائيات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Gogo</dc:creator>
  <cp:lastModifiedBy>Shiref</cp:lastModifiedBy>
  <cp:revision>20</cp:revision>
  <dcterms:created xsi:type="dcterms:W3CDTF">2016-07-26T00:02:01Z</dcterms:created>
  <dcterms:modified xsi:type="dcterms:W3CDTF">2016-09-18T12:08:42Z</dcterms:modified>
</cp:coreProperties>
</file>