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5B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2978" y="1552817"/>
            <a:ext cx="5181611" cy="53309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914" y="3299584"/>
            <a:ext cx="9144000" cy="1617663"/>
          </a:xfrm>
        </p:spPr>
        <p:txBody>
          <a:bodyPr anchor="b"/>
          <a:lstStyle>
            <a:lvl1pPr algn="ctr">
              <a:defRPr sz="6000">
                <a:solidFill>
                  <a:srgbClr val="6C5B51"/>
                </a:solidFill>
                <a:latin typeface="GE SS Two Bold" panose="020A0503020102020204" pitchFamily="18" charset="-78"/>
                <a:ea typeface="GE SS Two Bold" panose="020A0503020102020204" pitchFamily="18" charset="-78"/>
                <a:cs typeface="GE SS Two Bold" panose="020A0503020102020204" pitchFamily="18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5914" y="5009323"/>
            <a:ext cx="9144000" cy="13382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6C5B51"/>
                </a:solidFill>
                <a:latin typeface="GE SS Two Bold" panose="020A0503020102020204" pitchFamily="18" charset="-78"/>
                <a:ea typeface="GE SS Two Bold" panose="020A0503020102020204" pitchFamily="18" charset="-78"/>
                <a:cs typeface="GE SS Two Bold" panose="020A0503020102020204" pitchFamily="18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AC53-D7A5-40F8-9319-BE23D2213A5B}" type="datetimeFigureOut">
              <a:rPr lang="en-US" smtClean="0"/>
              <a:t>18-Sep-16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B454-FCF6-4C46-A4F5-84D0803B62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9982200" y="271394"/>
            <a:ext cx="1825625" cy="1825624"/>
          </a:xfrm>
          <a:prstGeom prst="rect">
            <a:avLst/>
          </a:prstGeom>
          <a:solidFill>
            <a:srgbClr val="6C5B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10366377" y="1"/>
            <a:ext cx="1825623" cy="18256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182880" rIns="457200" bIns="4572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endParaRPr lang="en-US" sz="11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3176" y="6426580"/>
            <a:ext cx="457200" cy="457200"/>
          </a:xfrm>
          <a:prstGeom prst="rect">
            <a:avLst/>
          </a:prstGeom>
          <a:solidFill>
            <a:srgbClr val="6C5B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94342" y="6332833"/>
            <a:ext cx="4572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182880" rIns="457200" bIns="4572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endParaRPr lang="en-US" sz="11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019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1624578" y="1091537"/>
            <a:ext cx="567421" cy="5774377"/>
          </a:xfrm>
          <a:prstGeom prst="rect">
            <a:avLst/>
          </a:prstGeom>
          <a:solidFill>
            <a:srgbClr val="6C5B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1" name="Picture 10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20"/>
          <a:stretch/>
        </p:blipFill>
        <p:spPr>
          <a:xfrm>
            <a:off x="0" y="1801495"/>
            <a:ext cx="3788229" cy="505650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rot="5400000">
            <a:off x="8582704" y="3248708"/>
            <a:ext cx="6858000" cy="3605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182880" rIns="457200" bIns="4572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endParaRPr lang="en-US" sz="11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>
                <a:solidFill>
                  <a:srgbClr val="6C5B51"/>
                </a:solidFill>
                <a:latin typeface="GE SS Two Bold" panose="020A0503020102020204" pitchFamily="18" charset="-78"/>
                <a:ea typeface="GE SS Two Bold" panose="020A0503020102020204" pitchFamily="18" charset="-78"/>
                <a:cs typeface="GE SS Two Bold" panose="020A0503020102020204" pitchFamily="18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>
                <a:solidFill>
                  <a:srgbClr val="6C5B51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defRPr>
            </a:lvl1pPr>
            <a:lvl2pPr algn="r" rtl="1">
              <a:defRPr>
                <a:solidFill>
                  <a:srgbClr val="6C5B51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defRPr>
            </a:lvl2pPr>
            <a:lvl3pPr algn="r" rtl="1">
              <a:defRPr>
                <a:solidFill>
                  <a:srgbClr val="6C5B51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defRPr>
            </a:lvl3pPr>
            <a:lvl4pPr algn="r" rtl="1">
              <a:defRPr>
                <a:solidFill>
                  <a:srgbClr val="6C5B51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defRPr>
            </a:lvl4pPr>
            <a:lvl5pPr algn="r" rtl="1">
              <a:defRPr>
                <a:solidFill>
                  <a:srgbClr val="6C5B51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AC53-D7A5-40F8-9319-BE23D2213A5B}" type="datetimeFigureOut">
              <a:rPr lang="en-US" smtClean="0"/>
              <a:t>18-Sep-16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www.c-mc.org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B454-FCF6-4C46-A4F5-84D0803B62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78118"/>
            <a:ext cx="2006600" cy="179387"/>
          </a:xfrm>
          <a:prstGeom prst="rect">
            <a:avLst/>
          </a:prstGeom>
          <a:solidFill>
            <a:srgbClr val="6C5B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12700"/>
            <a:ext cx="3581400" cy="2670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182880" rIns="457200" bIns="4572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endParaRPr lang="en-US" sz="11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2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20"/>
          <a:stretch/>
        </p:blipFill>
        <p:spPr>
          <a:xfrm>
            <a:off x="0" y="1801495"/>
            <a:ext cx="3788229" cy="50565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r" rtl="1">
              <a:defRPr sz="6000">
                <a:solidFill>
                  <a:srgbClr val="6C5B51"/>
                </a:solidFill>
                <a:latin typeface="GE SS Two Bold" panose="020A0503020102020204" pitchFamily="18" charset="-78"/>
                <a:ea typeface="GE SS Two Bold" panose="020A0503020102020204" pitchFamily="18" charset="-78"/>
                <a:cs typeface="GE SS Two Bold" panose="020A0503020102020204" pitchFamily="18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r" rtl="1">
              <a:buNone/>
              <a:defRPr sz="2400">
                <a:solidFill>
                  <a:srgbClr val="6C5B51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AC53-D7A5-40F8-9319-BE23D2213A5B}" type="datetimeFigureOut">
              <a:rPr lang="en-US" smtClean="0"/>
              <a:t>18-Sep-16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www.c-mc.org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B454-FCF6-4C46-A4F5-84D0803B62A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1624578" y="1091537"/>
            <a:ext cx="567421" cy="5774377"/>
          </a:xfrm>
          <a:prstGeom prst="rect">
            <a:avLst/>
          </a:prstGeom>
          <a:solidFill>
            <a:srgbClr val="6C5B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8582704" y="3248708"/>
            <a:ext cx="6858000" cy="3605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182880" rIns="457200" bIns="4572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endParaRPr lang="en-US" sz="11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178118"/>
            <a:ext cx="2006600" cy="179387"/>
          </a:xfrm>
          <a:prstGeom prst="rect">
            <a:avLst/>
          </a:prstGeom>
          <a:solidFill>
            <a:srgbClr val="6C5B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-12700"/>
            <a:ext cx="3581400" cy="2670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182880" rIns="457200" bIns="4572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endParaRPr lang="en-US" sz="11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229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7AC53-D7A5-40F8-9319-BE23D2213A5B}" type="datetimeFigureOut">
              <a:rPr lang="en-US" smtClean="0"/>
              <a:t>18-Sep-16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www.c-mc.org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2B454-FCF6-4C46-A4F5-84D0803B6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4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11677"/>
            <a:ext cx="9144000" cy="1298285"/>
          </a:xfrm>
        </p:spPr>
        <p:txBody>
          <a:bodyPr/>
          <a:lstStyle/>
          <a:p>
            <a:r>
              <a:rPr lang="ar-EG" dirty="0" smtClean="0"/>
              <a:t>المركز الإعلامي</a:t>
            </a:r>
            <a:endParaRPr lang="en-US" dirty="0">
              <a:solidFill>
                <a:srgbClr val="6C5B5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266176"/>
          </a:xfrm>
        </p:spPr>
        <p:txBody>
          <a:bodyPr/>
          <a:lstStyle/>
          <a:p>
            <a:r>
              <a:rPr lang="ar-EG" dirty="0" smtClean="0">
                <a:solidFill>
                  <a:srgbClr val="6C5B51"/>
                </a:solidFill>
              </a:rPr>
              <a:t>للكنيسة القبطية الأرثوذكسية</a:t>
            </a:r>
            <a:endParaRPr lang="en-US" dirty="0">
              <a:solidFill>
                <a:srgbClr val="6C5B5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65" y="125837"/>
            <a:ext cx="2308270" cy="230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94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232" y="2242117"/>
            <a:ext cx="10515600" cy="1325563"/>
          </a:xfrm>
        </p:spPr>
        <p:txBody>
          <a:bodyPr/>
          <a:lstStyle/>
          <a:p>
            <a:pPr algn="ctr"/>
            <a:r>
              <a:rPr lang="ar-EG" dirty="0" smtClean="0"/>
              <a:t>7- استخرج الدروس المستفادة من النص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21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232" y="2242117"/>
            <a:ext cx="10515600" cy="1325563"/>
          </a:xfrm>
        </p:spPr>
        <p:txBody>
          <a:bodyPr/>
          <a:lstStyle/>
          <a:p>
            <a:pPr algn="ctr"/>
            <a:r>
              <a:rPr lang="ar-EG" dirty="0" smtClean="0"/>
              <a:t>8- ضع عنوان للنص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21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232" y="2242117"/>
            <a:ext cx="10515600" cy="1325563"/>
          </a:xfrm>
        </p:spPr>
        <p:txBody>
          <a:bodyPr/>
          <a:lstStyle/>
          <a:p>
            <a:pPr algn="ctr"/>
            <a:r>
              <a:rPr lang="ar-EG" dirty="0" smtClean="0"/>
              <a:t>9- قارن بين شخصيات النص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570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232" y="2242117"/>
            <a:ext cx="10515600" cy="1325563"/>
          </a:xfrm>
        </p:spPr>
        <p:txBody>
          <a:bodyPr/>
          <a:lstStyle/>
          <a:p>
            <a:pPr algn="ctr"/>
            <a:r>
              <a:rPr lang="ar-EG" dirty="0" smtClean="0"/>
              <a:t>10- استخدام التفاسير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57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106" y="2458623"/>
            <a:ext cx="10515600" cy="1325563"/>
          </a:xfrm>
        </p:spPr>
        <p:txBody>
          <a:bodyPr/>
          <a:lstStyle/>
          <a:p>
            <a:pPr algn="ctr"/>
            <a:r>
              <a:rPr lang="ar-EG" b="1" dirty="0" smtClean="0"/>
              <a:t>المهرات العشر في دراسة الكتاب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6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سفر القضاة (1 : 1-7)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4105"/>
            <a:ext cx="10515600" cy="5041232"/>
          </a:xfrm>
        </p:spPr>
        <p:txBody>
          <a:bodyPr>
            <a:noAutofit/>
          </a:bodyPr>
          <a:lstStyle/>
          <a:p>
            <a:r>
              <a:rPr lang="ar-EG" dirty="0"/>
              <a:t> و كان بعد موت يشوع ان بني اسرائيل سالوا الرب قائلين من منا يصعد الى الكنعانيين اولا لمحاربتهم</a:t>
            </a:r>
          </a:p>
          <a:p>
            <a:r>
              <a:rPr lang="ar-EG" dirty="0"/>
              <a:t> فقال الرب يهوذا يصعد هوذا قد دفعت الارض ليده</a:t>
            </a:r>
          </a:p>
          <a:p>
            <a:r>
              <a:rPr lang="ar-EG" dirty="0"/>
              <a:t> فقال يهوذا لشمعون اخيه اصعد معي في قرعتي لكي نحارب الكنعانيين فاصعد انا ايضا معك في قرعتك فذهب شمعون معه</a:t>
            </a:r>
          </a:p>
          <a:p>
            <a:r>
              <a:rPr lang="ar-EG" dirty="0"/>
              <a:t> فصعد يهوذا و دفع الرب الكنعانيين و الفرزيين بيدهم فضربوا منهم في بازق عشرة الاف رجل</a:t>
            </a:r>
          </a:p>
          <a:p>
            <a:r>
              <a:rPr lang="ar-EG" dirty="0"/>
              <a:t> و وجدوا ادوني بازق في بازق فحاربوه و ضربوا الكنعانيين و الفرزيين</a:t>
            </a:r>
          </a:p>
          <a:p>
            <a:r>
              <a:rPr lang="ar-EG" dirty="0"/>
              <a:t> فهرب ادوني بازق فتبعوه و امسكوه و قطعوا اباهم يديه و رجليه</a:t>
            </a:r>
          </a:p>
          <a:p>
            <a:r>
              <a:rPr lang="ar-EG" dirty="0"/>
              <a:t> فقال ادوني بازق سبعون ملكا مقطوعة اباهم ايديهم و ارجلهم كانوا يلتقطون تحت مائدتي كما فعلت كذلك جازاني الله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18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4789"/>
            <a:ext cx="10515600" cy="1325563"/>
          </a:xfrm>
        </p:spPr>
        <p:txBody>
          <a:bodyPr/>
          <a:lstStyle/>
          <a:p>
            <a:pPr algn="ctr"/>
            <a:r>
              <a:rPr lang="ar-EG" dirty="0" smtClean="0"/>
              <a:t>1- إقتني الكتاب المقدس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789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8373"/>
            <a:ext cx="10515600" cy="1325563"/>
          </a:xfrm>
        </p:spPr>
        <p:txBody>
          <a:bodyPr/>
          <a:lstStyle/>
          <a:p>
            <a:pPr algn="ctr"/>
            <a:r>
              <a:rPr lang="ar-EG" dirty="0" smtClean="0"/>
              <a:t>2- قراءة الكتاب المقدس قراءة سليمة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251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232" y="2242117"/>
            <a:ext cx="10515600" cy="1325563"/>
          </a:xfrm>
        </p:spPr>
        <p:txBody>
          <a:bodyPr/>
          <a:lstStyle/>
          <a:p>
            <a:pPr algn="ctr"/>
            <a:r>
              <a:rPr lang="ar-EG" dirty="0" smtClean="0"/>
              <a:t>3- معرفة الكلمات الصعبة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454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232" y="2242117"/>
            <a:ext cx="10515600" cy="1325563"/>
          </a:xfrm>
        </p:spPr>
        <p:txBody>
          <a:bodyPr/>
          <a:lstStyle/>
          <a:p>
            <a:pPr algn="ctr"/>
            <a:r>
              <a:rPr lang="ar-EG" dirty="0" smtClean="0"/>
              <a:t>4- شرح الآيات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21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232" y="2242117"/>
            <a:ext cx="10515600" cy="1325563"/>
          </a:xfrm>
        </p:spPr>
        <p:txBody>
          <a:bodyPr/>
          <a:lstStyle/>
          <a:p>
            <a:pPr algn="ctr"/>
            <a:r>
              <a:rPr lang="ar-EG" dirty="0" smtClean="0"/>
              <a:t>5- تطبيق الآيات حياتنا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21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232" y="2242117"/>
            <a:ext cx="10515600" cy="1325563"/>
          </a:xfrm>
        </p:spPr>
        <p:txBody>
          <a:bodyPr/>
          <a:lstStyle/>
          <a:p>
            <a:pPr algn="ctr"/>
            <a:r>
              <a:rPr lang="ar-EG" dirty="0" smtClean="0"/>
              <a:t>6- ربط النص بالكتاب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21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60</Words>
  <Application>Microsoft Office PowerPoint</Application>
  <PresentationFormat>Widescreen</PresentationFormat>
  <Paragraphs>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GE SS Two Bold</vt:lpstr>
      <vt:lpstr>GE SS Two Light</vt:lpstr>
      <vt:lpstr>Times New Roman</vt:lpstr>
      <vt:lpstr>Office Theme</vt:lpstr>
      <vt:lpstr>المركز الإعلامي</vt:lpstr>
      <vt:lpstr>المهرات العشر في دراسة الكتاب</vt:lpstr>
      <vt:lpstr>سفر القضاة (1 : 1-7)</vt:lpstr>
      <vt:lpstr>1- إقتني الكتاب المقدس</vt:lpstr>
      <vt:lpstr>2- قراءة الكتاب المقدس قراءة سليمة </vt:lpstr>
      <vt:lpstr>3- معرفة الكلمات الصعبة</vt:lpstr>
      <vt:lpstr>4- شرح الآيات</vt:lpstr>
      <vt:lpstr>5- تطبيق الآيات حياتنا</vt:lpstr>
      <vt:lpstr>6- ربط النص بالكتاب</vt:lpstr>
      <vt:lpstr>7- استخرج الدروس المستفادة من النص</vt:lpstr>
      <vt:lpstr>8- ضع عنوان للنص</vt:lpstr>
      <vt:lpstr>9- قارن بين شخصيات النص</vt:lpstr>
      <vt:lpstr>10- استخدام التفاسير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Gogo</dc:creator>
  <cp:lastModifiedBy>Shiref</cp:lastModifiedBy>
  <cp:revision>9</cp:revision>
  <dcterms:created xsi:type="dcterms:W3CDTF">2016-07-26T00:02:01Z</dcterms:created>
  <dcterms:modified xsi:type="dcterms:W3CDTF">2016-09-18T12:07:17Z</dcterms:modified>
</cp:coreProperties>
</file>