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sldIdLst>
    <p:sldId id="256" r:id="rId3"/>
    <p:sldId id="280"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5B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2978" y="1552817"/>
            <a:ext cx="5181611" cy="5330963"/>
          </a:xfrm>
          <a:prstGeom prst="rect">
            <a:avLst/>
          </a:prstGeom>
        </p:spPr>
      </p:pic>
      <p:sp>
        <p:nvSpPr>
          <p:cNvPr id="2" name="Title 1"/>
          <p:cNvSpPr>
            <a:spLocks noGrp="1"/>
          </p:cNvSpPr>
          <p:nvPr>
            <p:ph type="ctrTitle"/>
          </p:nvPr>
        </p:nvSpPr>
        <p:spPr>
          <a:xfrm>
            <a:off x="1055914" y="3299584"/>
            <a:ext cx="9144000" cy="1617663"/>
          </a:xfrm>
        </p:spPr>
        <p:txBody>
          <a:bodyPr anchor="b"/>
          <a:lstStyle>
            <a:lvl1pPr algn="ctr">
              <a:defRPr sz="60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55914" y="5009323"/>
            <a:ext cx="9144000" cy="1338262"/>
          </a:xfrm>
        </p:spPr>
        <p:txBody>
          <a:bodyPr/>
          <a:lstStyle>
            <a:lvl1pPr marL="0" indent="0" algn="ctr">
              <a:buNone/>
              <a:defRPr sz="24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3C7AC53-D7A5-40F8-9319-BE23D2213A5B}" type="datetimeFigureOut">
              <a:rPr lang="en-US" smtClean="0"/>
              <a:pPr/>
              <a:t>18-Sep-16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2B454-FCF6-4C46-A4F5-84D0803B62A4}" type="slidenum">
              <a:rPr lang="en-US" smtClean="0"/>
              <a:pPr/>
              <a:t>‹#›</a:t>
            </a:fld>
            <a:endParaRPr lang="en-US"/>
          </a:p>
        </p:txBody>
      </p:sp>
      <p:sp>
        <p:nvSpPr>
          <p:cNvPr id="7" name="Rectangle 6"/>
          <p:cNvSpPr/>
          <p:nvPr userDrawn="1"/>
        </p:nvSpPr>
        <p:spPr>
          <a:xfrm>
            <a:off x="9982200" y="271394"/>
            <a:ext cx="1825625" cy="1825624"/>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p:cNvSpPr/>
          <p:nvPr userDrawn="1"/>
        </p:nvSpPr>
        <p:spPr>
          <a:xfrm rot="5400000">
            <a:off x="10366377" y="1"/>
            <a:ext cx="1825623" cy="18256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marL="0" marR="0" algn="r">
              <a:spcBef>
                <a:spcPts val="0"/>
              </a:spcBef>
              <a:spcAft>
                <a:spcPts val="0"/>
              </a:spcAft>
            </a:pPr>
            <a:r>
              <a:rPr lang="en-US" sz="1600" dirty="0">
                <a:solidFill>
                  <a:srgbClr val="FFFFFF"/>
                </a:solidFill>
                <a:effectLst/>
                <a:ea typeface="Times New Roman" panose="02020603050405020304" pitchFamily="18" charset="0"/>
                <a:cs typeface="Arial" panose="020B0604020202020204" pitchFamily="34" charset="0"/>
              </a:rPr>
              <a:t>     </a:t>
            </a:r>
            <a:endParaRPr lang="en-US" sz="1100" dirty="0">
              <a:effectLst/>
              <a:ea typeface="Times New Roman" panose="02020603050405020304" pitchFamily="18" charset="0"/>
              <a:cs typeface="Arial" panose="020B0604020202020204" pitchFamily="34" charset="0"/>
            </a:endParaRPr>
          </a:p>
        </p:txBody>
      </p:sp>
      <p:sp>
        <p:nvSpPr>
          <p:cNvPr id="11" name="Rectangle 10"/>
          <p:cNvSpPr/>
          <p:nvPr userDrawn="1"/>
        </p:nvSpPr>
        <p:spPr>
          <a:xfrm>
            <a:off x="-3176" y="6426580"/>
            <a:ext cx="457200" cy="457200"/>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ectangle 11"/>
          <p:cNvSpPr/>
          <p:nvPr userDrawn="1"/>
        </p:nvSpPr>
        <p:spPr>
          <a:xfrm rot="5400000">
            <a:off x="94342" y="6332833"/>
            <a:ext cx="4572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marL="0" marR="0" algn="r">
              <a:spcBef>
                <a:spcPts val="0"/>
              </a:spcBef>
              <a:spcAft>
                <a:spcPts val="0"/>
              </a:spcAft>
            </a:pPr>
            <a:r>
              <a:rPr lang="en-US" sz="1600" dirty="0">
                <a:solidFill>
                  <a:srgbClr val="FFFFFF"/>
                </a:solidFill>
                <a:effectLst/>
                <a:ea typeface="Times New Roman" panose="02020603050405020304" pitchFamily="18" charset="0"/>
                <a:cs typeface="Arial" panose="020B0604020202020204" pitchFamily="34" charset="0"/>
              </a:rPr>
              <a:t>     </a:t>
            </a:r>
            <a:endParaRPr lang="en-US" sz="11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170199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11624578" y="1091537"/>
            <a:ext cx="567421" cy="577437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1" name="Picture 10"/>
          <p:cNvPicPr/>
          <p:nvPr userDrawn="1"/>
        </p:nvPicPr>
        <p:blipFill rotWithShape="1">
          <a:blip r:embed="rId2" cstate="print">
            <a:extLst>
              <a:ext uri="{28A0092B-C50C-407E-A947-70E740481C1C}">
                <a14:useLocalDpi xmlns:a14="http://schemas.microsoft.com/office/drawing/2010/main" val="0"/>
              </a:ext>
            </a:extLst>
          </a:blip>
          <a:srcRect r="49720"/>
          <a:stretch/>
        </p:blipFill>
        <p:spPr>
          <a:xfrm>
            <a:off x="0" y="1801495"/>
            <a:ext cx="3788229" cy="5056505"/>
          </a:xfrm>
          <a:prstGeom prst="rect">
            <a:avLst/>
          </a:prstGeom>
        </p:spPr>
      </p:pic>
      <p:sp>
        <p:nvSpPr>
          <p:cNvPr id="10" name="Rectangle 9"/>
          <p:cNvSpPr/>
          <p:nvPr userDrawn="1"/>
        </p:nvSpPr>
        <p:spPr>
          <a:xfrm rot="5400000">
            <a:off x="8582704" y="3248708"/>
            <a:ext cx="6858000" cy="3605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marL="0" marR="0" algn="r">
              <a:spcBef>
                <a:spcPts val="0"/>
              </a:spcBef>
              <a:spcAft>
                <a:spcPts val="0"/>
              </a:spcAft>
            </a:pPr>
            <a:r>
              <a:rPr lang="en-US" sz="1600" dirty="0">
                <a:solidFill>
                  <a:srgbClr val="FFFFFF"/>
                </a:solidFill>
                <a:effectLst/>
                <a:ea typeface="Times New Roman" panose="02020603050405020304" pitchFamily="18" charset="0"/>
                <a:cs typeface="Arial" panose="020B0604020202020204" pitchFamily="34" charset="0"/>
              </a:rPr>
              <a:t>     </a:t>
            </a:r>
            <a:endParaRPr lang="en-US" sz="1100" dirty="0">
              <a:effectLst/>
              <a:ea typeface="Times New Roman" panose="02020603050405020304" pitchFamily="18" charset="0"/>
              <a:cs typeface="Arial" panose="020B0604020202020204" pitchFamily="34" charset="0"/>
            </a:endParaRPr>
          </a:p>
        </p:txBody>
      </p:sp>
      <p:sp>
        <p:nvSpPr>
          <p:cNvPr id="2" name="Title 1"/>
          <p:cNvSpPr>
            <a:spLocks noGrp="1"/>
          </p:cNvSpPr>
          <p:nvPr>
            <p:ph type="title"/>
          </p:nvPr>
        </p:nvSpPr>
        <p:spPr/>
        <p:txBody>
          <a:bodyPr/>
          <a:lstStyle>
            <a:lvl1pPr algn="r" rtl="1">
              <a:defRPr>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1pPr>
            <a:lvl2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2pPr>
            <a:lvl3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3pPr>
            <a:lvl4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4pPr>
            <a:lvl5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3C7AC53-D7A5-40F8-9319-BE23D2213A5B}" type="datetimeFigureOut">
              <a:rPr lang="en-US" smtClean="0"/>
              <a:pPr/>
              <a:t>18-Sep-16</a:t>
            </a:fld>
            <a:endParaRPr lang="en-US"/>
          </a:p>
        </p:txBody>
      </p:sp>
      <p:sp>
        <p:nvSpPr>
          <p:cNvPr id="5" name="Footer Placeholder 4"/>
          <p:cNvSpPr>
            <a:spLocks noGrp="1"/>
          </p:cNvSpPr>
          <p:nvPr>
            <p:ph type="ftr" sz="quarter" idx="11"/>
          </p:nvPr>
        </p:nvSpPr>
        <p:spPr/>
        <p:txBody>
          <a:bodyPr/>
          <a:lstStyle/>
          <a:p>
            <a:r>
              <a:rPr lang="en-US" dirty="0" smtClean="0"/>
              <a:t>www.c-mc.org</a:t>
            </a:r>
            <a:endParaRPr lang="en-US" dirty="0"/>
          </a:p>
        </p:txBody>
      </p:sp>
      <p:sp>
        <p:nvSpPr>
          <p:cNvPr id="6" name="Slide Number Placeholder 5"/>
          <p:cNvSpPr>
            <a:spLocks noGrp="1"/>
          </p:cNvSpPr>
          <p:nvPr>
            <p:ph type="sldNum" sz="quarter" idx="12"/>
          </p:nvPr>
        </p:nvSpPr>
        <p:spPr/>
        <p:txBody>
          <a:bodyPr/>
          <a:lstStyle/>
          <a:p>
            <a:fld id="{DA02B454-FCF6-4C46-A4F5-84D0803B62A4}" type="slidenum">
              <a:rPr lang="en-US" smtClean="0"/>
              <a:pPr/>
              <a:t>‹#›</a:t>
            </a:fld>
            <a:endParaRPr lang="en-US"/>
          </a:p>
        </p:txBody>
      </p:sp>
      <p:sp>
        <p:nvSpPr>
          <p:cNvPr id="7" name="Rectangle 6"/>
          <p:cNvSpPr/>
          <p:nvPr userDrawn="1"/>
        </p:nvSpPr>
        <p:spPr>
          <a:xfrm>
            <a:off x="0" y="178118"/>
            <a:ext cx="2006600" cy="17938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p:cNvSpPr/>
          <p:nvPr userDrawn="1"/>
        </p:nvSpPr>
        <p:spPr>
          <a:xfrm>
            <a:off x="0" y="-12700"/>
            <a:ext cx="3581400" cy="2670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marL="0" marR="0" algn="r">
              <a:spcBef>
                <a:spcPts val="0"/>
              </a:spcBef>
              <a:spcAft>
                <a:spcPts val="0"/>
              </a:spcAft>
            </a:pPr>
            <a:r>
              <a:rPr lang="en-US" sz="1600" dirty="0">
                <a:solidFill>
                  <a:srgbClr val="FFFFFF"/>
                </a:solidFill>
                <a:effectLst/>
                <a:ea typeface="Times New Roman" panose="02020603050405020304" pitchFamily="18" charset="0"/>
                <a:cs typeface="Arial" panose="020B0604020202020204" pitchFamily="34" charset="0"/>
              </a:rPr>
              <a:t>     </a:t>
            </a:r>
            <a:endParaRPr lang="en-US" sz="11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06232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p:nvPr userDrawn="1"/>
        </p:nvPicPr>
        <p:blipFill rotWithShape="1">
          <a:blip r:embed="rId2" cstate="print">
            <a:extLst>
              <a:ext uri="{28A0092B-C50C-407E-A947-70E740481C1C}">
                <a14:useLocalDpi xmlns:a14="http://schemas.microsoft.com/office/drawing/2010/main" val="0"/>
              </a:ext>
            </a:extLst>
          </a:blip>
          <a:srcRect r="49720"/>
          <a:stretch/>
        </p:blipFill>
        <p:spPr>
          <a:xfrm>
            <a:off x="0" y="1801495"/>
            <a:ext cx="3788229" cy="5056505"/>
          </a:xfrm>
          <a:prstGeom prst="rect">
            <a:avLst/>
          </a:prstGeom>
        </p:spPr>
      </p:pic>
      <p:sp>
        <p:nvSpPr>
          <p:cNvPr id="2" name="Title 1"/>
          <p:cNvSpPr>
            <a:spLocks noGrp="1"/>
          </p:cNvSpPr>
          <p:nvPr>
            <p:ph type="title"/>
          </p:nvPr>
        </p:nvSpPr>
        <p:spPr>
          <a:xfrm>
            <a:off x="831850" y="1709738"/>
            <a:ext cx="10515600" cy="2852737"/>
          </a:xfrm>
        </p:spPr>
        <p:txBody>
          <a:bodyPr anchor="b"/>
          <a:lstStyle>
            <a:lvl1pPr algn="r" rtl="1">
              <a:defRPr sz="60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lgn="r" rtl="1">
              <a:buNone/>
              <a:defRPr sz="240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7AC53-D7A5-40F8-9319-BE23D2213A5B}" type="datetimeFigureOut">
              <a:rPr lang="en-US" smtClean="0"/>
              <a:pPr/>
              <a:t>18-Sep-16</a:t>
            </a:fld>
            <a:endParaRPr lang="en-US"/>
          </a:p>
        </p:txBody>
      </p:sp>
      <p:sp>
        <p:nvSpPr>
          <p:cNvPr id="5" name="Footer Placeholder 4"/>
          <p:cNvSpPr>
            <a:spLocks noGrp="1"/>
          </p:cNvSpPr>
          <p:nvPr>
            <p:ph type="ftr" sz="quarter" idx="11"/>
          </p:nvPr>
        </p:nvSpPr>
        <p:spPr/>
        <p:txBody>
          <a:bodyPr/>
          <a:lstStyle/>
          <a:p>
            <a:r>
              <a:rPr lang="en-US" dirty="0" smtClean="0"/>
              <a:t>www.c-mc.org</a:t>
            </a:r>
            <a:endParaRPr lang="en-US" dirty="0"/>
          </a:p>
        </p:txBody>
      </p:sp>
      <p:sp>
        <p:nvSpPr>
          <p:cNvPr id="6" name="Slide Number Placeholder 5"/>
          <p:cNvSpPr>
            <a:spLocks noGrp="1"/>
          </p:cNvSpPr>
          <p:nvPr>
            <p:ph type="sldNum" sz="quarter" idx="12"/>
          </p:nvPr>
        </p:nvSpPr>
        <p:spPr/>
        <p:txBody>
          <a:bodyPr/>
          <a:lstStyle/>
          <a:p>
            <a:fld id="{DA02B454-FCF6-4C46-A4F5-84D0803B62A4}" type="slidenum">
              <a:rPr lang="en-US" smtClean="0"/>
              <a:pPr/>
              <a:t>‹#›</a:t>
            </a:fld>
            <a:endParaRPr lang="en-US"/>
          </a:p>
        </p:txBody>
      </p:sp>
      <p:sp>
        <p:nvSpPr>
          <p:cNvPr id="12" name="Rectangle 11"/>
          <p:cNvSpPr/>
          <p:nvPr userDrawn="1"/>
        </p:nvSpPr>
        <p:spPr>
          <a:xfrm>
            <a:off x="11624578" y="1091537"/>
            <a:ext cx="567421" cy="577437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ectangle 12"/>
          <p:cNvSpPr/>
          <p:nvPr userDrawn="1"/>
        </p:nvSpPr>
        <p:spPr>
          <a:xfrm rot="5400000">
            <a:off x="8582704" y="3248708"/>
            <a:ext cx="6858000" cy="3605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marL="0" marR="0" algn="r">
              <a:spcBef>
                <a:spcPts val="0"/>
              </a:spcBef>
              <a:spcAft>
                <a:spcPts val="0"/>
              </a:spcAft>
            </a:pPr>
            <a:r>
              <a:rPr lang="en-US" sz="1600" dirty="0">
                <a:solidFill>
                  <a:srgbClr val="FFFFFF"/>
                </a:solidFill>
                <a:effectLst/>
                <a:ea typeface="Times New Roman" panose="02020603050405020304" pitchFamily="18" charset="0"/>
                <a:cs typeface="Arial" panose="020B0604020202020204" pitchFamily="34" charset="0"/>
              </a:rPr>
              <a:t>     </a:t>
            </a:r>
            <a:endParaRPr lang="en-US" sz="1100" dirty="0">
              <a:effectLst/>
              <a:ea typeface="Times New Roman" panose="02020603050405020304" pitchFamily="18" charset="0"/>
              <a:cs typeface="Arial" panose="020B0604020202020204" pitchFamily="34" charset="0"/>
            </a:endParaRPr>
          </a:p>
        </p:txBody>
      </p:sp>
      <p:sp>
        <p:nvSpPr>
          <p:cNvPr id="14" name="Rectangle 13"/>
          <p:cNvSpPr/>
          <p:nvPr userDrawn="1"/>
        </p:nvSpPr>
        <p:spPr>
          <a:xfrm>
            <a:off x="0" y="178118"/>
            <a:ext cx="2006600" cy="179387"/>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p:cNvSpPr/>
          <p:nvPr userDrawn="1"/>
        </p:nvSpPr>
        <p:spPr>
          <a:xfrm>
            <a:off x="0" y="-12700"/>
            <a:ext cx="3581400" cy="2670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182880" rIns="457200" bIns="457200" numCol="1" spcCol="0" rtlCol="0" fromWordArt="0" anchor="b" anchorCtr="0" forceAA="0" compatLnSpc="1">
            <a:prstTxWarp prst="textNoShape">
              <a:avLst/>
            </a:prstTxWarp>
            <a:noAutofit/>
          </a:bodyPr>
          <a:lstStyle/>
          <a:p>
            <a:pPr marL="0" marR="0" algn="r">
              <a:spcBef>
                <a:spcPts val="0"/>
              </a:spcBef>
              <a:spcAft>
                <a:spcPts val="0"/>
              </a:spcAft>
            </a:pPr>
            <a:r>
              <a:rPr lang="en-US" sz="1600" dirty="0">
                <a:solidFill>
                  <a:srgbClr val="FFFFFF"/>
                </a:solidFill>
                <a:effectLst/>
                <a:ea typeface="Times New Roman" panose="02020603050405020304" pitchFamily="18" charset="0"/>
                <a:cs typeface="Arial" panose="020B0604020202020204" pitchFamily="34" charset="0"/>
              </a:rPr>
              <a:t>     </a:t>
            </a:r>
            <a:endParaRPr lang="en-US" sz="11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062290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a:srcRect/>
          <a:stretch>
            <a:fillRect/>
          </a:stretch>
        </p:blipFill>
        <p:spPr bwMode="auto">
          <a:xfrm>
            <a:off x="-733616" y="1552576"/>
            <a:ext cx="5182950" cy="5330825"/>
          </a:xfrm>
          <a:prstGeom prst="rect">
            <a:avLst/>
          </a:prstGeom>
          <a:noFill/>
          <a:ln w="9525">
            <a:noFill/>
            <a:miter lim="800000"/>
            <a:headEnd/>
            <a:tailEnd/>
          </a:ln>
        </p:spPr>
      </p:pic>
      <p:sp>
        <p:nvSpPr>
          <p:cNvPr id="5" name="Rectangle 4"/>
          <p:cNvSpPr/>
          <p:nvPr/>
        </p:nvSpPr>
        <p:spPr>
          <a:xfrm>
            <a:off x="9981625" y="271464"/>
            <a:ext cx="1826101" cy="1825625"/>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sz="4000">
              <a:solidFill>
                <a:prstClr val="white"/>
              </a:solidFill>
            </a:endParaRPr>
          </a:p>
        </p:txBody>
      </p:sp>
      <p:sp>
        <p:nvSpPr>
          <p:cNvPr id="6" name="Rectangle 5"/>
          <p:cNvSpPr/>
          <p:nvPr/>
        </p:nvSpPr>
        <p:spPr>
          <a:xfrm rot="5400000">
            <a:off x="10366138" y="-238"/>
            <a:ext cx="1825625" cy="18261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algn="r" rtl="1"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7" name="Rectangle 6"/>
          <p:cNvSpPr/>
          <p:nvPr/>
        </p:nvSpPr>
        <p:spPr>
          <a:xfrm>
            <a:off x="-3176" y="6426200"/>
            <a:ext cx="457319" cy="457200"/>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sz="4000">
              <a:solidFill>
                <a:prstClr val="white"/>
              </a:solidFill>
            </a:endParaRPr>
          </a:p>
        </p:txBody>
      </p:sp>
      <p:sp>
        <p:nvSpPr>
          <p:cNvPr id="8" name="Rectangle 7"/>
          <p:cNvSpPr/>
          <p:nvPr/>
        </p:nvSpPr>
        <p:spPr>
          <a:xfrm rot="5400000">
            <a:off x="93747" y="6332479"/>
            <a:ext cx="457200" cy="4573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algn="r" rtl="1"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2" name="Title 1"/>
          <p:cNvSpPr>
            <a:spLocks noGrp="1"/>
          </p:cNvSpPr>
          <p:nvPr>
            <p:ph type="ctrTitle"/>
          </p:nvPr>
        </p:nvSpPr>
        <p:spPr>
          <a:xfrm>
            <a:off x="1055916" y="3299584"/>
            <a:ext cx="9144000" cy="1617663"/>
          </a:xfrm>
        </p:spPr>
        <p:txBody>
          <a:bodyPr anchor="b"/>
          <a:lstStyle>
            <a:lvl1pPr algn="ctr">
              <a:defRPr sz="60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smtClean="0"/>
              <a:t>Click to edit Master title style</a:t>
            </a:r>
            <a:endParaRPr lang="en-US" dirty="0"/>
          </a:p>
        </p:txBody>
      </p:sp>
      <p:sp>
        <p:nvSpPr>
          <p:cNvPr id="3" name="Subtitle 2"/>
          <p:cNvSpPr>
            <a:spLocks noGrp="1"/>
          </p:cNvSpPr>
          <p:nvPr>
            <p:ph type="subTitle" idx="1"/>
          </p:nvPr>
        </p:nvSpPr>
        <p:spPr>
          <a:xfrm>
            <a:off x="1055916" y="5009324"/>
            <a:ext cx="9144000" cy="1338262"/>
          </a:xfrm>
        </p:spPr>
        <p:txBody>
          <a:bodyPr/>
          <a:lstStyle>
            <a:lvl1pPr marL="0" indent="0" algn="ctr">
              <a:buNone/>
              <a:defRPr sz="24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9A5927A0-C777-4D6E-813C-02E181B29F19}" type="slidenum">
              <a:rPr lang="ar-SA">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00412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11625116" y="1092200"/>
            <a:ext cx="566885" cy="5773738"/>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sz="4000">
              <a:solidFill>
                <a:prstClr val="white"/>
              </a:solidFill>
            </a:endParaRPr>
          </a:p>
        </p:txBody>
      </p:sp>
      <p:pic>
        <p:nvPicPr>
          <p:cNvPr id="5" name="Picture 7"/>
          <p:cNvPicPr>
            <a:picLocks noChangeAspect="1" noChangeArrowheads="1"/>
          </p:cNvPicPr>
          <p:nvPr/>
        </p:nvPicPr>
        <p:blipFill>
          <a:blip r:embed="rId2"/>
          <a:srcRect r="49719"/>
          <a:stretch>
            <a:fillRect/>
          </a:stretch>
        </p:blipFill>
        <p:spPr bwMode="auto">
          <a:xfrm>
            <a:off x="0" y="1801814"/>
            <a:ext cx="3788762" cy="5056187"/>
          </a:xfrm>
          <a:prstGeom prst="rect">
            <a:avLst/>
          </a:prstGeom>
          <a:noFill/>
          <a:ln w="9525">
            <a:noFill/>
            <a:miter lim="800000"/>
            <a:headEnd/>
            <a:tailEnd/>
          </a:ln>
        </p:spPr>
      </p:pic>
      <p:sp>
        <p:nvSpPr>
          <p:cNvPr id="6" name="Rectangle 5"/>
          <p:cNvSpPr/>
          <p:nvPr/>
        </p:nvSpPr>
        <p:spPr>
          <a:xfrm rot="5400000">
            <a:off x="8582772" y="3248772"/>
            <a:ext cx="6858000" cy="3604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algn="r" rtl="1"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7" name="Rectangle 6"/>
          <p:cNvSpPr/>
          <p:nvPr/>
        </p:nvSpPr>
        <p:spPr>
          <a:xfrm>
            <a:off x="0" y="177800"/>
            <a:ext cx="2007123" cy="179388"/>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sz="4000">
              <a:solidFill>
                <a:prstClr val="white"/>
              </a:solidFill>
            </a:endParaRPr>
          </a:p>
        </p:txBody>
      </p:sp>
      <p:sp>
        <p:nvSpPr>
          <p:cNvPr id="8" name="Rectangle 7"/>
          <p:cNvSpPr/>
          <p:nvPr/>
        </p:nvSpPr>
        <p:spPr>
          <a:xfrm>
            <a:off x="1" y="-12700"/>
            <a:ext cx="3580745"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algn="r" rtl="1"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2" name="Title 1"/>
          <p:cNvSpPr>
            <a:spLocks noGrp="1"/>
          </p:cNvSpPr>
          <p:nvPr>
            <p:ph type="title"/>
          </p:nvPr>
        </p:nvSpPr>
        <p:spPr/>
        <p:txBody>
          <a:bodyPr/>
          <a:lstStyle>
            <a:lvl1pPr algn="r" rtl="1">
              <a:defRPr>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1pPr>
            <a:lvl2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2pPr>
            <a:lvl3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3pPr>
            <a:lvl4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4pPr>
            <a:lvl5pPr algn="r" rtl="1">
              <a:defRPr>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313B042A-0238-4E82-9F9A-DBD432FF525A}" type="slidenum">
              <a:rPr lang="ar-SA">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6129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srcRect r="49719"/>
          <a:stretch>
            <a:fillRect/>
          </a:stretch>
        </p:blipFill>
        <p:spPr bwMode="auto">
          <a:xfrm>
            <a:off x="0" y="1801814"/>
            <a:ext cx="3788762" cy="5056187"/>
          </a:xfrm>
          <a:prstGeom prst="rect">
            <a:avLst/>
          </a:prstGeom>
          <a:noFill/>
          <a:ln w="9525">
            <a:noFill/>
            <a:miter lim="800000"/>
            <a:headEnd/>
            <a:tailEnd/>
          </a:ln>
        </p:spPr>
      </p:pic>
      <p:sp>
        <p:nvSpPr>
          <p:cNvPr id="5" name="Rectangle 4"/>
          <p:cNvSpPr/>
          <p:nvPr/>
        </p:nvSpPr>
        <p:spPr>
          <a:xfrm>
            <a:off x="11625116" y="1092200"/>
            <a:ext cx="566885" cy="5773738"/>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sz="4000">
              <a:solidFill>
                <a:prstClr val="white"/>
              </a:solidFill>
            </a:endParaRPr>
          </a:p>
        </p:txBody>
      </p:sp>
      <p:sp>
        <p:nvSpPr>
          <p:cNvPr id="6" name="Rectangle 5"/>
          <p:cNvSpPr/>
          <p:nvPr/>
        </p:nvSpPr>
        <p:spPr>
          <a:xfrm rot="5400000">
            <a:off x="8582772" y="3248772"/>
            <a:ext cx="6858000" cy="3604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algn="r" rtl="1"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7" name="Rectangle 6"/>
          <p:cNvSpPr/>
          <p:nvPr/>
        </p:nvSpPr>
        <p:spPr>
          <a:xfrm>
            <a:off x="0" y="177800"/>
            <a:ext cx="2007123" cy="179388"/>
          </a:xfrm>
          <a:prstGeom prst="rect">
            <a:avLst/>
          </a:prstGeom>
          <a:solidFill>
            <a:srgbClr val="6C5B5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sz="4000">
              <a:solidFill>
                <a:prstClr val="white"/>
              </a:solidFill>
            </a:endParaRPr>
          </a:p>
        </p:txBody>
      </p:sp>
      <p:sp>
        <p:nvSpPr>
          <p:cNvPr id="8" name="Rectangle 7"/>
          <p:cNvSpPr/>
          <p:nvPr/>
        </p:nvSpPr>
        <p:spPr>
          <a:xfrm>
            <a:off x="1" y="-12700"/>
            <a:ext cx="3580745" cy="266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182880" rIns="457200" bIns="457200" anchor="b"/>
          <a:lstStyle/>
          <a:p>
            <a:pPr algn="r" rtl="1" fontAlgn="base">
              <a:defRPr/>
            </a:pPr>
            <a:r>
              <a:rPr lang="en-US" sz="1600" dirty="0">
                <a:solidFill>
                  <a:srgbClr val="FFFFFF"/>
                </a:solidFill>
                <a:ea typeface="Times New Roman" panose="02020603050405020304" pitchFamily="18" charset="0"/>
                <a:cs typeface="Arial" panose="020B0604020202020204" pitchFamily="34" charset="0"/>
              </a:rPr>
              <a:t>     </a:t>
            </a:r>
            <a:endParaRPr lang="en-US" sz="1100" dirty="0">
              <a:solidFill>
                <a:prstClr val="white"/>
              </a:solidFill>
              <a:ea typeface="Times New Roman" panose="02020603050405020304" pitchFamily="18" charset="0"/>
              <a:cs typeface="Arial" panose="020B0604020202020204" pitchFamily="34" charset="0"/>
            </a:endParaRPr>
          </a:p>
        </p:txBody>
      </p:sp>
      <p:sp>
        <p:nvSpPr>
          <p:cNvPr id="2" name="Title 1"/>
          <p:cNvSpPr>
            <a:spLocks noGrp="1"/>
          </p:cNvSpPr>
          <p:nvPr>
            <p:ph type="title"/>
          </p:nvPr>
        </p:nvSpPr>
        <p:spPr>
          <a:xfrm>
            <a:off x="831852" y="1709742"/>
            <a:ext cx="10515600" cy="2852737"/>
          </a:xfrm>
        </p:spPr>
        <p:txBody>
          <a:bodyPr anchor="b"/>
          <a:lstStyle>
            <a:lvl1pPr algn="r" rtl="1">
              <a:defRPr sz="600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defRPr>
            </a:lvl1pPr>
          </a:lstStyle>
          <a:p>
            <a:r>
              <a:rPr lang="en-US" smtClean="0"/>
              <a:t>Click to edit Master title style</a:t>
            </a:r>
            <a:endParaRPr lang="en-US"/>
          </a:p>
        </p:txBody>
      </p:sp>
      <p:sp>
        <p:nvSpPr>
          <p:cNvPr id="3" name="Text Placeholder 2"/>
          <p:cNvSpPr>
            <a:spLocks noGrp="1"/>
          </p:cNvSpPr>
          <p:nvPr>
            <p:ph type="body" idx="1"/>
          </p:nvPr>
        </p:nvSpPr>
        <p:spPr>
          <a:xfrm>
            <a:off x="831852" y="4589467"/>
            <a:ext cx="10515600" cy="1500187"/>
          </a:xfrm>
        </p:spPr>
        <p:txBody>
          <a:bodyPr/>
          <a:lstStyle>
            <a:lvl1pPr marL="0" indent="0" algn="r" rtl="1">
              <a:buNone/>
              <a:defRPr sz="240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0"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2259A33B-EB07-45DD-A156-AC264AEAB9B5}" type="slidenum">
              <a:rPr lang="ar-SA">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57124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7AC53-D7A5-40F8-9319-BE23D2213A5B}" type="datetimeFigureOut">
              <a:rPr lang="en-US" smtClean="0"/>
              <a:pPr/>
              <a:t>18-Sep-16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www.c-mc.org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2B454-FCF6-4C46-A4F5-84D0803B62A4}" type="slidenum">
              <a:rPr lang="en-US" smtClean="0"/>
              <a:pPr/>
              <a:t>‹#›</a:t>
            </a:fld>
            <a:endParaRPr lang="en-US"/>
          </a:p>
        </p:txBody>
      </p:sp>
    </p:spTree>
    <p:extLst>
      <p:ext uri="{BB962C8B-B14F-4D97-AF65-F5344CB8AC3E}">
        <p14:creationId xmlns:p14="http://schemas.microsoft.com/office/powerpoint/2010/main" val="53474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419" y="365126"/>
            <a:ext cx="10515163"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bwMode="auto">
          <a:xfrm>
            <a:off x="838419" y="1825625"/>
            <a:ext cx="10515163"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419" y="6356351"/>
            <a:ext cx="2742327" cy="365125"/>
          </a:xfrm>
          <a:prstGeom prst="rect">
            <a:avLst/>
          </a:prstGeom>
        </p:spPr>
        <p:txBody>
          <a:bodyPr vert="horz" lIns="91440" tIns="45720" rIns="91440" bIns="45720" rtlCol="0" anchor="ctr"/>
          <a:lstStyle>
            <a:lvl1pPr algn="l" rtl="1">
              <a:defRPr sz="1200">
                <a:solidFill>
                  <a:schemeClr val="tx1">
                    <a:tint val="75000"/>
                  </a:schemeClr>
                </a:solidFill>
                <a:latin typeface="Arial" charset="0"/>
                <a:cs typeface="Arial" charset="0"/>
              </a:defRPr>
            </a:lvl1pPr>
          </a:lstStyle>
          <a:p>
            <a:pPr fontAlgn="base">
              <a:spcBef>
                <a:spcPct val="0"/>
              </a:spcBef>
              <a:spcAft>
                <a:spcPct val="0"/>
              </a:spcAft>
              <a:defRPr/>
            </a:pPr>
            <a:endParaRPr lang="en-US">
              <a:solidFill>
                <a:prstClr val="black">
                  <a:tint val="75000"/>
                </a:prstClr>
              </a:solidFill>
            </a:endParaRPr>
          </a:p>
        </p:txBody>
      </p:sp>
      <p:sp>
        <p:nvSpPr>
          <p:cNvPr id="5" name="Footer Placeholder 4"/>
          <p:cNvSpPr>
            <a:spLocks noGrp="1"/>
          </p:cNvSpPr>
          <p:nvPr>
            <p:ph type="ftr" sz="quarter" idx="3"/>
          </p:nvPr>
        </p:nvSpPr>
        <p:spPr>
          <a:xfrm>
            <a:off x="4038065" y="6356351"/>
            <a:ext cx="4115872" cy="365125"/>
          </a:xfrm>
          <a:prstGeom prst="rect">
            <a:avLst/>
          </a:prstGeom>
        </p:spPr>
        <p:txBody>
          <a:bodyPr vert="horz" lIns="91440" tIns="45720" rIns="91440" bIns="45720" rtlCol="0" anchor="ctr"/>
          <a:lstStyle>
            <a:lvl1pPr algn="ctr" rtl="1">
              <a:defRPr sz="1200">
                <a:solidFill>
                  <a:schemeClr val="tx1">
                    <a:tint val="75000"/>
                  </a:schemeClr>
                </a:solidFill>
                <a:latin typeface="Arial" charset="0"/>
                <a:cs typeface="Arial" charset="0"/>
              </a:defRPr>
            </a:lvl1pPr>
          </a:lstStyle>
          <a:p>
            <a:pPr fontAlgn="base">
              <a:spcBef>
                <a:spcPct val="0"/>
              </a:spcBef>
              <a:spcAft>
                <a:spcPct val="0"/>
              </a:spcAft>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611256" y="6356351"/>
            <a:ext cx="2742326" cy="365125"/>
          </a:xfrm>
          <a:prstGeom prst="rect">
            <a:avLst/>
          </a:prstGeom>
        </p:spPr>
        <p:txBody>
          <a:bodyPr vert="horz" lIns="91440" tIns="45720" rIns="91440" bIns="45720" rtlCol="0" anchor="ctr"/>
          <a:lstStyle>
            <a:lvl1pPr algn="r" rtl="1">
              <a:defRPr sz="1200">
                <a:solidFill>
                  <a:schemeClr val="tx1">
                    <a:tint val="75000"/>
                  </a:schemeClr>
                </a:solidFill>
                <a:latin typeface="Arial" charset="0"/>
                <a:cs typeface="Arial" charset="0"/>
              </a:defRPr>
            </a:lvl1pPr>
          </a:lstStyle>
          <a:p>
            <a:pPr fontAlgn="base">
              <a:spcBef>
                <a:spcPct val="0"/>
              </a:spcBef>
              <a:spcAft>
                <a:spcPct val="0"/>
              </a:spcAft>
              <a:defRPr/>
            </a:pPr>
            <a:fld id="{47187A72-51BB-4371-ACE7-A1DA03B339F6}" type="slidenum">
              <a:rPr lang="ar-SA">
                <a:solidFill>
                  <a:prstClr val="black">
                    <a:tint val="75000"/>
                  </a:prstClr>
                </a:solidFill>
              </a:rPr>
              <a:pPr fontAlgn="base">
                <a:spcBef>
                  <a:spcPct val="0"/>
                </a:spcBef>
                <a:spcAft>
                  <a:spcPct val="0"/>
                </a:spcAft>
                <a:defRPr/>
              </a:pPr>
              <a:t>‹#›</a:t>
            </a:fld>
            <a:endParaRPr lang="en-US">
              <a:solidFill>
                <a:prstClr val="black">
                  <a:tint val="75000"/>
                </a:prstClr>
              </a:solidFill>
            </a:endParaRPr>
          </a:p>
        </p:txBody>
      </p:sp>
    </p:spTree>
    <p:extLst>
      <p:ext uri="{BB962C8B-B14F-4D97-AF65-F5344CB8AC3E}">
        <p14:creationId xmlns:p14="http://schemas.microsoft.com/office/powerpoint/2010/main" val="1692648269"/>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cs typeface="Times New Roman" pitchFamily="18" charset="0"/>
        </a:defRPr>
      </a:lvl2pPr>
      <a:lvl3pPr algn="l" rtl="0" eaLnBrk="0" fontAlgn="base" hangingPunct="0">
        <a:lnSpc>
          <a:spcPct val="90000"/>
        </a:lnSpc>
        <a:spcBef>
          <a:spcPct val="0"/>
        </a:spcBef>
        <a:spcAft>
          <a:spcPct val="0"/>
        </a:spcAft>
        <a:defRPr sz="4400">
          <a:solidFill>
            <a:schemeClr val="tx1"/>
          </a:solidFill>
          <a:latin typeface="Calibri Light"/>
          <a:cs typeface="Times New Roman" pitchFamily="18" charset="0"/>
        </a:defRPr>
      </a:lvl3pPr>
      <a:lvl4pPr algn="l" rtl="0" eaLnBrk="0" fontAlgn="base" hangingPunct="0">
        <a:lnSpc>
          <a:spcPct val="90000"/>
        </a:lnSpc>
        <a:spcBef>
          <a:spcPct val="0"/>
        </a:spcBef>
        <a:spcAft>
          <a:spcPct val="0"/>
        </a:spcAft>
        <a:defRPr sz="4400">
          <a:solidFill>
            <a:schemeClr val="tx1"/>
          </a:solidFill>
          <a:latin typeface="Calibri Light"/>
          <a:cs typeface="Times New Roman" pitchFamily="18" charset="0"/>
        </a:defRPr>
      </a:lvl4pPr>
      <a:lvl5pPr algn="l" rtl="0" eaLnBrk="0" fontAlgn="base" hangingPunct="0">
        <a:lnSpc>
          <a:spcPct val="90000"/>
        </a:lnSpc>
        <a:spcBef>
          <a:spcPct val="0"/>
        </a:spcBef>
        <a:spcAft>
          <a:spcPct val="0"/>
        </a:spcAft>
        <a:defRPr sz="4400">
          <a:solidFill>
            <a:schemeClr val="tx1"/>
          </a:solidFill>
          <a:latin typeface="Calibri Light"/>
          <a:cs typeface="Times New Roman" pitchFamily="18" charset="0"/>
        </a:defRPr>
      </a:lvl5pPr>
      <a:lvl6pPr marL="457200" algn="l" rtl="0" fontAlgn="base">
        <a:lnSpc>
          <a:spcPct val="90000"/>
        </a:lnSpc>
        <a:spcBef>
          <a:spcPct val="0"/>
        </a:spcBef>
        <a:spcAft>
          <a:spcPct val="0"/>
        </a:spcAft>
        <a:defRPr sz="4400">
          <a:solidFill>
            <a:schemeClr val="tx1"/>
          </a:solidFill>
          <a:latin typeface="Calibri Light"/>
          <a:cs typeface="Times New Roman" pitchFamily="18" charset="0"/>
        </a:defRPr>
      </a:lvl6pPr>
      <a:lvl7pPr marL="914400" algn="l" rtl="0" fontAlgn="base">
        <a:lnSpc>
          <a:spcPct val="90000"/>
        </a:lnSpc>
        <a:spcBef>
          <a:spcPct val="0"/>
        </a:spcBef>
        <a:spcAft>
          <a:spcPct val="0"/>
        </a:spcAft>
        <a:defRPr sz="4400">
          <a:solidFill>
            <a:schemeClr val="tx1"/>
          </a:solidFill>
          <a:latin typeface="Calibri Light"/>
          <a:cs typeface="Times New Roman" pitchFamily="18" charset="0"/>
        </a:defRPr>
      </a:lvl7pPr>
      <a:lvl8pPr marL="1371600" algn="l" rtl="0" fontAlgn="base">
        <a:lnSpc>
          <a:spcPct val="90000"/>
        </a:lnSpc>
        <a:spcBef>
          <a:spcPct val="0"/>
        </a:spcBef>
        <a:spcAft>
          <a:spcPct val="0"/>
        </a:spcAft>
        <a:defRPr sz="4400">
          <a:solidFill>
            <a:schemeClr val="tx1"/>
          </a:solidFill>
          <a:latin typeface="Calibri Light"/>
          <a:cs typeface="Times New Roman" pitchFamily="18" charset="0"/>
        </a:defRPr>
      </a:lvl8pPr>
      <a:lvl9pPr marL="1828800" algn="l" rtl="0" fontAlgn="base">
        <a:lnSpc>
          <a:spcPct val="90000"/>
        </a:lnSpc>
        <a:spcBef>
          <a:spcPct val="0"/>
        </a:spcBef>
        <a:spcAft>
          <a:spcPct val="0"/>
        </a:spcAft>
        <a:defRPr sz="4400">
          <a:solidFill>
            <a:schemeClr val="tx1"/>
          </a:solidFill>
          <a:latin typeface="Calibri Light"/>
          <a:cs typeface="Times New Roman" pitchFamily="18"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11677"/>
            <a:ext cx="9144000" cy="1298285"/>
          </a:xfrm>
        </p:spPr>
        <p:txBody>
          <a:bodyPr/>
          <a:lstStyle/>
          <a:p>
            <a:r>
              <a:rPr lang="ar-EG" dirty="0" smtClean="0"/>
              <a:t>المركز الإعلامي</a:t>
            </a:r>
            <a:endParaRPr lang="en-US" dirty="0">
              <a:solidFill>
                <a:srgbClr val="6C5B51"/>
              </a:solidFill>
            </a:endParaRPr>
          </a:p>
        </p:txBody>
      </p:sp>
      <p:sp>
        <p:nvSpPr>
          <p:cNvPr id="3" name="Subtitle 2"/>
          <p:cNvSpPr>
            <a:spLocks noGrp="1"/>
          </p:cNvSpPr>
          <p:nvPr>
            <p:ph type="subTitle" idx="1"/>
          </p:nvPr>
        </p:nvSpPr>
        <p:spPr>
          <a:xfrm>
            <a:off x="1524000" y="3602038"/>
            <a:ext cx="9144000" cy="1266176"/>
          </a:xfrm>
        </p:spPr>
        <p:txBody>
          <a:bodyPr/>
          <a:lstStyle/>
          <a:p>
            <a:r>
              <a:rPr lang="ar-EG" dirty="0" smtClean="0">
                <a:solidFill>
                  <a:srgbClr val="6C5B51"/>
                </a:solidFill>
              </a:rPr>
              <a:t>للكنيسة القبطية الأرثوذكسية</a:t>
            </a:r>
            <a:endParaRPr lang="en-US" dirty="0">
              <a:solidFill>
                <a:srgbClr val="6C5B51"/>
              </a:solidFill>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69865" y="125837"/>
            <a:ext cx="2308270" cy="2308270"/>
          </a:xfrm>
          <a:prstGeom prst="rect">
            <a:avLst/>
          </a:prstGeom>
        </p:spPr>
      </p:pic>
    </p:spTree>
    <p:extLst>
      <p:ext uri="{BB962C8B-B14F-4D97-AF65-F5344CB8AC3E}">
        <p14:creationId xmlns:p14="http://schemas.microsoft.com/office/powerpoint/2010/main" val="2762946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p:cNvSpPr>
            <a:spLocks noGrp="1"/>
          </p:cNvSpPr>
          <p:nvPr>
            <p:ph type="body" idx="1"/>
          </p:nvPr>
        </p:nvSpPr>
        <p:spPr>
          <a:xfrm>
            <a:off x="3754637" y="391601"/>
            <a:ext cx="6629400" cy="1066688"/>
          </a:xfrm>
        </p:spPr>
        <p:txBody>
          <a:bodyPr>
            <a:noAutofit/>
          </a:bodyPr>
          <a:lstStyle/>
          <a:p>
            <a:pPr algn="ctr"/>
            <a:r>
              <a:rPr lang="ar-SA" sz="6600" dirty="0">
                <a:ln>
                  <a:solidFill>
                    <a:schemeClr val="tx1"/>
                  </a:solidFill>
                </a:ln>
                <a:solidFill>
                  <a:srgbClr val="FFFF00"/>
                </a:solidFill>
              </a:rPr>
              <a:t>ا</a:t>
            </a:r>
            <a:r>
              <a:rPr lang="ar-SA" sz="6600" dirty="0">
                <a:ln>
                  <a:solidFill>
                    <a:schemeClr val="tx1"/>
                  </a:solidFill>
                </a:ln>
                <a:solidFill>
                  <a:srgbClr val="FF0000"/>
                </a:solidFill>
              </a:rPr>
              <a:t>لأ</a:t>
            </a:r>
            <a:r>
              <a:rPr lang="ar-SA" sz="6600" dirty="0">
                <a:ln>
                  <a:solidFill>
                    <a:schemeClr val="tx1"/>
                  </a:solidFill>
                </a:ln>
                <a:solidFill>
                  <a:schemeClr val="bg1"/>
                </a:solidFill>
              </a:rPr>
              <a:t>ل</a:t>
            </a:r>
            <a:r>
              <a:rPr lang="ar-SA" sz="6600" dirty="0">
                <a:ln>
                  <a:solidFill>
                    <a:schemeClr val="tx1"/>
                  </a:solidFill>
                </a:ln>
                <a:solidFill>
                  <a:srgbClr val="0070C0"/>
                </a:solidFill>
              </a:rPr>
              <a:t>وا</a:t>
            </a:r>
            <a:r>
              <a:rPr lang="ar-SA" sz="6600" dirty="0">
                <a:ln>
                  <a:solidFill>
                    <a:schemeClr val="tx1"/>
                  </a:solidFill>
                </a:ln>
                <a:solidFill>
                  <a:schemeClr val="tx1"/>
                </a:solidFill>
              </a:rPr>
              <a:t>ن</a:t>
            </a:r>
            <a:endParaRPr lang="ar-EG" sz="6600" dirty="0">
              <a:ln>
                <a:solidFill>
                  <a:schemeClr val="tx1"/>
                </a:solidFill>
              </a:ln>
              <a:solidFill>
                <a:schemeClr val="tx1"/>
              </a:solidFill>
            </a:endParaRPr>
          </a:p>
        </p:txBody>
      </p:sp>
      <p:sp>
        <p:nvSpPr>
          <p:cNvPr id="5" name="Rectangle 4"/>
          <p:cNvSpPr/>
          <p:nvPr/>
        </p:nvSpPr>
        <p:spPr>
          <a:xfrm>
            <a:off x="614149" y="1653106"/>
            <a:ext cx="10385947" cy="3477875"/>
          </a:xfrm>
          <a:prstGeom prst="rect">
            <a:avLst/>
          </a:prstGeom>
        </p:spPr>
        <p:txBody>
          <a:bodyPr wrap="square">
            <a:spAutoFit/>
          </a:bodyPr>
          <a:lstStyle/>
          <a:p>
            <a:pPr algn="r" rtl="1"/>
            <a:r>
              <a:rPr lang="ar-EG" sz="4400" b="1" dirty="0" smtClean="0">
                <a:ln w="5000" cmpd="sng">
                  <a:solidFill>
                    <a:schemeClr val="tx1"/>
                  </a:solidFill>
                  <a:prstDash val="solid"/>
                </a:ln>
                <a:solidFill>
                  <a:srgbClr val="CCAF0A">
                    <a:lumMod val="60000"/>
                    <a:lumOff val="40000"/>
                  </a:srgbClr>
                </a:solidFill>
                <a:effectLst>
                  <a:outerShdw blurRad="50800" dist="38100" dir="5400000" algn="t" rotWithShape="0">
                    <a:prstClr val="black">
                      <a:alpha val="50000"/>
                    </a:prstClr>
                  </a:outerShdw>
                </a:effectLst>
                <a:latin typeface="GE SS Two Bold" pitchFamily="18" charset="-78"/>
                <a:ea typeface="GE SS Two Bold" pitchFamily="18" charset="-78"/>
                <a:cs typeface="GE SS Two Bold" pitchFamily="18" charset="-78"/>
              </a:rPr>
              <a:t>*  </a:t>
            </a:r>
            <a:r>
              <a:rPr lang="ar-SA" sz="4400" b="1" dirty="0" smtClean="0">
                <a:ln w="5000" cmpd="sng">
                  <a:solidFill>
                    <a:schemeClr val="tx1"/>
                  </a:solidFill>
                  <a:prstDash val="solid"/>
                </a:ln>
                <a:solidFill>
                  <a:srgbClr val="CCAF0A">
                    <a:lumMod val="60000"/>
                    <a:lumOff val="40000"/>
                  </a:srgbClr>
                </a:solidFill>
                <a:latin typeface="GE SS Two Bold" pitchFamily="18" charset="-78"/>
                <a:ea typeface="GE SS Two Bold" pitchFamily="18" charset="-78"/>
                <a:cs typeface="GE SS Two Bold" pitchFamily="18" charset="-78"/>
              </a:rPr>
              <a:t>اللون الذهبى </a:t>
            </a:r>
            <a: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t/>
            </a:r>
            <a:b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br>
            <a: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t> </a:t>
            </a:r>
            <a:r>
              <a:rPr lang="ar-EG" sz="4400" b="1" dirty="0" smtClean="0">
                <a:ln w="5000" cmpd="sng">
                  <a:solidFill>
                    <a:schemeClr val="tx1"/>
                  </a:solidFill>
                  <a:prstDash val="solid"/>
                </a:ln>
                <a:solidFill>
                  <a:srgbClr val="6EA0B0">
                    <a:lumMod val="75000"/>
                  </a:srgbClr>
                </a:solidFill>
                <a:latin typeface="GE SS Two Bold" pitchFamily="18" charset="-78"/>
                <a:ea typeface="GE SS Two Bold" pitchFamily="18" charset="-78"/>
                <a:cs typeface="GE SS Two Bold" pitchFamily="18" charset="-78"/>
              </a:rPr>
              <a:t>*  </a:t>
            </a:r>
            <a:r>
              <a:rPr lang="ar-SA" sz="4400" b="1" dirty="0" smtClean="0">
                <a:ln w="5000" cmpd="sng">
                  <a:solidFill>
                    <a:schemeClr val="tx1"/>
                  </a:solidFill>
                  <a:prstDash val="solid"/>
                </a:ln>
                <a:solidFill>
                  <a:srgbClr val="6EA0B0">
                    <a:lumMod val="75000"/>
                  </a:srgbClr>
                </a:solidFill>
                <a:latin typeface="GE SS Two Bold" pitchFamily="18" charset="-78"/>
                <a:ea typeface="GE SS Two Bold" pitchFamily="18" charset="-78"/>
                <a:cs typeface="GE SS Two Bold" pitchFamily="18" charset="-78"/>
              </a:rPr>
              <a:t>اللون الأسمانجونى أو السماوى أو الأزرق </a:t>
            </a:r>
            <a: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t/>
            </a:r>
            <a:b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br>
            <a: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t> </a:t>
            </a:r>
            <a:r>
              <a:rPr lang="ar-EG" sz="4400" b="1" dirty="0" smtClean="0">
                <a:ln w="5000" cmpd="sng">
                  <a:solidFill>
                    <a:schemeClr val="tx1"/>
                  </a:solidFill>
                  <a:prstDash val="solid"/>
                </a:ln>
                <a:solidFill>
                  <a:srgbClr val="800000"/>
                </a:solidFill>
                <a:latin typeface="GE SS Two Bold" pitchFamily="18" charset="-78"/>
                <a:ea typeface="GE SS Two Bold" pitchFamily="18" charset="-78"/>
                <a:cs typeface="GE SS Two Bold" pitchFamily="18" charset="-78"/>
              </a:rPr>
              <a:t>* </a:t>
            </a:r>
            <a:r>
              <a:rPr lang="ar-SA" sz="4400" b="1" dirty="0" smtClean="0">
                <a:ln w="5000" cmpd="sng">
                  <a:solidFill>
                    <a:schemeClr val="tx1"/>
                  </a:solidFill>
                  <a:prstDash val="solid"/>
                </a:ln>
                <a:solidFill>
                  <a:srgbClr val="800000"/>
                </a:solidFill>
                <a:latin typeface="GE SS Two Bold" pitchFamily="18" charset="-78"/>
                <a:ea typeface="GE SS Two Bold" pitchFamily="18" charset="-78"/>
                <a:cs typeface="GE SS Two Bold" pitchFamily="18" charset="-78"/>
              </a:rPr>
              <a:t>اللون القرمزى </a:t>
            </a:r>
            <a: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t/>
            </a:r>
            <a:b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br>
            <a: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t> </a:t>
            </a:r>
            <a:r>
              <a:rPr lang="ar-EG" sz="4400" b="1" dirty="0" smtClean="0">
                <a:ln w="5000" cmpd="sng">
                  <a:solidFill>
                    <a:schemeClr val="tx1"/>
                  </a:solidFill>
                  <a:prstDash val="solid"/>
                </a:ln>
                <a:solidFill>
                  <a:prstClr val="white"/>
                </a:solidFill>
                <a:latin typeface="GE SS Two Bold" pitchFamily="18" charset="-78"/>
                <a:ea typeface="GE SS Two Bold" pitchFamily="18" charset="-78"/>
                <a:cs typeface="GE SS Two Bold" pitchFamily="18" charset="-78"/>
              </a:rPr>
              <a:t>* </a:t>
            </a:r>
            <a:r>
              <a:rPr lang="ar-SA" sz="4400" b="1" dirty="0" smtClean="0">
                <a:ln w="5000" cmpd="sng">
                  <a:solidFill>
                    <a:schemeClr val="tx1"/>
                  </a:solidFill>
                  <a:prstDash val="solid"/>
                </a:ln>
                <a:solidFill>
                  <a:prstClr val="white"/>
                </a:solidFill>
                <a:latin typeface="GE SS Two Bold" pitchFamily="18" charset="-78"/>
                <a:ea typeface="GE SS Two Bold" pitchFamily="18" charset="-78"/>
                <a:cs typeface="GE SS Two Bold" pitchFamily="18" charset="-78"/>
              </a:rPr>
              <a:t>اللون الأبيض</a:t>
            </a:r>
            <a: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t/>
            </a:r>
            <a:b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br>
            <a:r>
              <a:rPr lang="ar-EG" sz="4400" b="1" dirty="0" smtClean="0">
                <a:ln w="5000" cmpd="sng">
                  <a:solidFill>
                    <a:schemeClr val="tx1"/>
                  </a:solidFill>
                  <a:prstDash val="solid"/>
                </a:ln>
                <a:gradFill>
                  <a:gsLst>
                    <a:gs pos="0">
                      <a:srgbClr val="6EA0B0">
                        <a:tint val="63000"/>
                        <a:satMod val="255000"/>
                      </a:srgbClr>
                    </a:gs>
                    <a:gs pos="9000">
                      <a:srgbClr val="6EA0B0">
                        <a:tint val="63000"/>
                        <a:satMod val="255000"/>
                      </a:srgbClr>
                    </a:gs>
                    <a:gs pos="53000">
                      <a:srgbClr val="6EA0B0">
                        <a:shade val="60000"/>
                        <a:satMod val="100000"/>
                      </a:srgbClr>
                    </a:gs>
                    <a:gs pos="90000">
                      <a:srgbClr val="6EA0B0">
                        <a:tint val="63000"/>
                        <a:satMod val="255000"/>
                      </a:srgbClr>
                    </a:gs>
                    <a:gs pos="100000">
                      <a:srgbClr val="6EA0B0">
                        <a:tint val="63000"/>
                        <a:satMod val="255000"/>
                      </a:srgbClr>
                    </a:gs>
                  </a:gsLst>
                  <a:lin ang="5400000"/>
                </a:gradFill>
                <a:latin typeface="GE SS Two Bold" pitchFamily="18" charset="-78"/>
                <a:ea typeface="GE SS Two Bold" pitchFamily="18" charset="-78"/>
                <a:cs typeface="GE SS Two Bold" pitchFamily="18" charset="-78"/>
              </a:rPr>
              <a:t> </a:t>
            </a:r>
            <a:r>
              <a:rPr lang="ar-EG" sz="4400" b="1" dirty="0" smtClean="0">
                <a:ln w="5000" cmpd="sng">
                  <a:solidFill>
                    <a:schemeClr val="tx1"/>
                  </a:solidFill>
                  <a:prstDash val="solid"/>
                </a:ln>
                <a:solidFill>
                  <a:srgbClr val="00CC00"/>
                </a:solidFill>
                <a:latin typeface="GE SS Two Bold" pitchFamily="18" charset="-78"/>
                <a:ea typeface="GE SS Two Bold" pitchFamily="18" charset="-78"/>
                <a:cs typeface="GE SS Two Bold" pitchFamily="18" charset="-78"/>
              </a:rPr>
              <a:t>* </a:t>
            </a:r>
            <a:r>
              <a:rPr lang="ar-SA" sz="4400" b="1" dirty="0" smtClean="0">
                <a:ln w="5000" cmpd="sng">
                  <a:solidFill>
                    <a:schemeClr val="tx1"/>
                  </a:solidFill>
                  <a:prstDash val="solid"/>
                </a:ln>
                <a:solidFill>
                  <a:srgbClr val="00CC00"/>
                </a:solidFill>
                <a:latin typeface="GE SS Two Bold" pitchFamily="18" charset="-78"/>
                <a:ea typeface="GE SS Two Bold" pitchFamily="18" charset="-78"/>
                <a:cs typeface="GE SS Two Bold" pitchFamily="18" charset="-78"/>
              </a:rPr>
              <a:t>اللون الأخضر </a:t>
            </a:r>
            <a:endParaRPr lang="en-US" dirty="0">
              <a:ln w="5000" cmpd="sng">
                <a:solidFill>
                  <a:schemeClr val="tx1"/>
                </a:solidFill>
                <a:prstDash val="solid"/>
              </a:ln>
              <a:latin typeface="GE SS Two Bold" pitchFamily="18" charset="-78"/>
              <a:ea typeface="GE SS Two Bold" pitchFamily="18" charset="-78"/>
              <a:cs typeface="GE SS Two Bold"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35512" y="566450"/>
            <a:ext cx="4092787" cy="1015663"/>
          </a:xfrm>
          <a:prstGeom prst="rect">
            <a:avLst/>
          </a:prstGeom>
        </p:spPr>
        <p:txBody>
          <a:bodyPr wrap="none">
            <a:spAutoFit/>
          </a:bodyPr>
          <a:lstStyle/>
          <a:p>
            <a:r>
              <a:rPr lang="ar-SA" sz="60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الشخصيات</a:t>
            </a:r>
            <a:endParaRPr lang="en-US" sz="60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p:txBody>
      </p:sp>
      <p:sp>
        <p:nvSpPr>
          <p:cNvPr id="5" name="Rectangle 4"/>
          <p:cNvSpPr/>
          <p:nvPr/>
        </p:nvSpPr>
        <p:spPr>
          <a:xfrm>
            <a:off x="4079966" y="2102507"/>
            <a:ext cx="6527074" cy="3170099"/>
          </a:xfrm>
          <a:prstGeom prst="rect">
            <a:avLst/>
          </a:prstGeom>
        </p:spPr>
        <p:txBody>
          <a:bodyPr wrap="square">
            <a:spAutoFit/>
          </a:bodyPr>
          <a:lstStyle/>
          <a:p>
            <a:pPr algn="r" rtl="1"/>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الوجه </a:t>
            </a:r>
            <a:b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الأشياء</a:t>
            </a:r>
            <a:b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المسكن</a:t>
            </a:r>
            <a:b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الأشرار</a:t>
            </a:r>
            <a:b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الأحداث</a:t>
            </a:r>
            <a:endParaRPr lang="en-US"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025.jpg"/>
          <p:cNvPicPr/>
          <p:nvPr/>
        </p:nvPicPr>
        <p:blipFill>
          <a:blip r:embed="rId2"/>
          <a:stretch>
            <a:fillRect/>
          </a:stretch>
        </p:blipFill>
        <p:spPr>
          <a:xfrm>
            <a:off x="3574031" y="600891"/>
            <a:ext cx="5282586" cy="601556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 (1).jpg"/>
          <p:cNvPicPr/>
          <p:nvPr/>
        </p:nvPicPr>
        <p:blipFill>
          <a:blip r:embed="rId2"/>
          <a:stretch>
            <a:fillRect/>
          </a:stretch>
        </p:blipFill>
        <p:spPr>
          <a:xfrm>
            <a:off x="3651758" y="431114"/>
            <a:ext cx="5675122" cy="612644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 (2).jpg"/>
          <p:cNvPicPr/>
          <p:nvPr/>
        </p:nvPicPr>
        <p:blipFill>
          <a:blip r:embed="rId2"/>
          <a:stretch>
            <a:fillRect/>
          </a:stretch>
        </p:blipFill>
        <p:spPr>
          <a:xfrm>
            <a:off x="3998736" y="418011"/>
            <a:ext cx="4936258" cy="620514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9703" y="1819985"/>
            <a:ext cx="5194663" cy="3093154"/>
          </a:xfrm>
          <a:prstGeom prst="rect">
            <a:avLst/>
          </a:prstGeom>
        </p:spPr>
        <p:txBody>
          <a:bodyPr wrap="square">
            <a:spAutoFit/>
          </a:bodyPr>
          <a:lstStyle/>
          <a:p>
            <a:pPr algn="ctr"/>
            <a:r>
              <a:rPr lang="ar-EG" sz="65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اللحن </a:t>
            </a:r>
          </a:p>
          <a:p>
            <a:pPr algn="ctr"/>
            <a:r>
              <a:rPr lang="ar-EG" sz="65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و</a:t>
            </a:r>
          </a:p>
          <a:p>
            <a:pPr algn="ctr"/>
            <a:r>
              <a:rPr lang="ar-EG" sz="65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الترنيمة</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1942" y="302359"/>
            <a:ext cx="8673737" cy="6555641"/>
          </a:xfrm>
          <a:prstGeom prst="rect">
            <a:avLst/>
          </a:prstGeom>
        </p:spPr>
        <p:txBody>
          <a:bodyPr wrap="square">
            <a:spAutoFit/>
          </a:bodyPr>
          <a:lstStyle/>
          <a:p>
            <a:pPr algn="ctr" rtl="1"/>
            <a:r>
              <a:rPr lang="ar-SA" sz="4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ترنيمة شفت في الكنيسة</a:t>
            </a:r>
            <a:r>
              <a:rPr lang="ar-EG" sz="1600" dirty="0" smtClean="0"/>
              <a:t/>
            </a:r>
            <a:br>
              <a:rPr lang="ar-EG" sz="1600" dirty="0" smtClean="0"/>
            </a:br>
            <a:endParaRPr lang="en-US" sz="1600" dirty="0" smtClean="0"/>
          </a:p>
          <a:p>
            <a:pPr algn="ctr" rtl="1"/>
            <a:r>
              <a:rPr lang="en-US" sz="2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SA"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1-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شفت فى الكنيسة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شوية  أيقونات</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صور  قديسين                          و صور قديسات</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2</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كل ما ألمس  صورة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آخذ بركات</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أحلى ما فى  الكنيسة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حضور القداسات</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3- الحمل يتقدم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ثلاثة  قربانات</a:t>
            </a:r>
            <a:endPar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a:p>
            <a:pPr algn="ctr" rtl="1"/>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أو خمس قربانات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أو سبع قربانات</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4- و القربانة عليها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ثلاثة تقديسات</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و فيها خمس خروم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للخمس جراحات</a:t>
            </a:r>
            <a:b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5- و المسيح عاوزنى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أصنع الصالحات</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و أبونا يعلمنى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أن أحفظ آيات</a:t>
            </a:r>
            <a:endParaRPr lang="en-US" sz="2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9509" y="589563"/>
            <a:ext cx="7458891" cy="15635049"/>
          </a:xfrm>
          <a:prstGeom prst="rect">
            <a:avLst/>
          </a:prstGeom>
        </p:spPr>
        <p:txBody>
          <a:bodyPr wrap="square">
            <a:spAutoFit/>
          </a:bodyPr>
          <a:lstStyle/>
          <a:p>
            <a:pPr algn="ctr" rtl="1"/>
            <a:r>
              <a:rPr lang="ar-EG" sz="4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ترنيمة ما أحلاك يا كنيستنا</a:t>
            </a:r>
            <a:endParaRPr lang="en-US" sz="4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a:p>
            <a:pPr algn="ctr" rtl="1"/>
            <a:r>
              <a:rPr lang="en-US" dirty="0" smtClean="0"/>
              <a:t/>
            </a:r>
            <a:br>
              <a:rPr lang="en-US" dirty="0" smtClean="0"/>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1- ما أحلاك يا كنيستنا                       وما أحلى أسرارك</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شمعة فى  طريقنا                       بيها نتبارك(2)</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2- الشهداء أولادك                           فدوك بدمهم</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و احنا صغارك                           نعمل زيهم(2)</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3- لما  ندخلك                             نرشم الصليب</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قدام هيكلك                             نسجد للحبيب(2)</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4- وسط قداسك                             نرفع  قلوبنا</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نرنم  ألحانك                           ننسى همومنا(2)</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5- فيك العذراء  مريم                       أم المؤمنين</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قدمت  لينا                              فادى العالمين(2)</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6- فيك  أسطفانوس                        أول الشهداء</a:t>
            </a:r>
            <a: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فيك الأنبا بطرس                      خاتم الشهداء(2)</a:t>
            </a:r>
            <a:endParaRPr lang="en-US" sz="2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3645" y="292164"/>
            <a:ext cx="7119257" cy="6832640"/>
          </a:xfrm>
          <a:prstGeom prst="rect">
            <a:avLst/>
          </a:prstGeom>
        </p:spPr>
        <p:txBody>
          <a:bodyPr wrap="square">
            <a:spAutoFit/>
          </a:bodyPr>
          <a:lstStyle/>
          <a:p>
            <a:pPr algn="ctr" rtl="1"/>
            <a:r>
              <a:rPr lang="ar-EG" sz="4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ترنيمة ثالوث في واحد</a:t>
            </a:r>
            <a:endParaRPr lang="en-US" sz="4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a:p>
            <a:pPr algn="ctr" rtl="1"/>
            <a:r>
              <a:rPr lang="en-US" dirty="0" smtClean="0"/>
              <a:t/>
            </a:r>
            <a:br>
              <a:rPr lang="en-US" dirty="0" smtClean="0"/>
            </a:br>
            <a:r>
              <a:rPr lang="ar-EG" sz="2800" b="1" i="1"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ثالوث في واحد و احد فى ثالوث</a:t>
            </a:r>
            <a:r>
              <a:rPr lang="en-US" sz="2800" b="1" i="1"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2800" b="1" i="1"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2800" b="1" i="1"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الآب و الابن و الروح القدوس</a:t>
            </a:r>
            <a:endParaRPr lang="en-US" sz="2400" b="1" i="1"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a:p>
            <a:pPr algn="ctr" rtl="1"/>
            <a:r>
              <a:rPr lang="en-US" dirty="0" smtClean="0"/>
              <a:t/>
            </a:r>
            <a:br>
              <a:rPr lang="en-US" dirty="0" smtClean="0"/>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1\ الأبطال القديسين دافعوا بقوة عن الإيمان</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ضد كل المهرطقين  اللى خدعهم الشيطان</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و حافظوا لينا عليه على مر الزمان</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ده إيمان كنيستنا عن </a:t>
            </a:r>
            <a:r>
              <a:rPr lang="ar-EG" sz="3200"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إ</a:t>
            </a: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لهنا الحنان (2)</a:t>
            </a:r>
            <a:endPar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a:p>
            <a:pPr algn="ctr" rtl="1"/>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2\ أثناسيوس الرسولى وقف قدام آريوس</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وبقوة بدد بدعته عن الرب ايسوس</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ده الابن مساوى للآب واحد الرب القدوس</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ده إيمان كنيستنا عن الابن القدوس</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ده إيمان كنيستنا واحد فى ثالوث</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39886" y="914400"/>
            <a:ext cx="6984274" cy="5016758"/>
          </a:xfrm>
          <a:prstGeom prst="rect">
            <a:avLst/>
          </a:prstGeom>
        </p:spPr>
        <p:txBody>
          <a:bodyPr wrap="square">
            <a:spAutoFit/>
          </a:bodyPr>
          <a:lstStyle/>
          <a:p>
            <a:pPr algn="ctr" rtl="1"/>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3\ و القديس العظيم أنبا </a:t>
            </a:r>
            <a:r>
              <a:rPr lang="ar-EG" sz="3200"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إ</a:t>
            </a: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غريغوريوس</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جه و بدد مشورة وبدعة مقدونيوس</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بى ابنفما </a:t>
            </a:r>
            <a:r>
              <a:rPr lang="ar-EG" sz="3200"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إ</a:t>
            </a: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ثوواب  </a:t>
            </a:r>
            <a:r>
              <a:rPr lang="ar-EG" sz="3200"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أ</a:t>
            </a: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قنوم الروح القدس</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ده إيمان كنيستنا عن الروح القدوس</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4\وجه بعدهم نسطور مليان بالفكر المغرور</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البابا كيرلس الأول راح بدد كل الشرور</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دى العدرا تي ثيئوطوكوس أم ملكنا إله النور</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ده إيمان كنيستنا عن مريم أم النور</a:t>
            </a:r>
            <a: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ده إيمان كنيستنا عن العدرا البتول</a:t>
            </a:r>
            <a:endPar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7"/>
          <p:cNvSpPr txBox="1">
            <a:spLocks noChangeArrowheads="1"/>
          </p:cNvSpPr>
          <p:nvPr/>
        </p:nvSpPr>
        <p:spPr bwMode="auto">
          <a:xfrm>
            <a:off x="4368350" y="2286003"/>
            <a:ext cx="3658553" cy="708025"/>
          </a:xfrm>
          <a:prstGeom prst="rect">
            <a:avLst/>
          </a:prstGeom>
          <a:noFill/>
          <a:ln w="9525">
            <a:noFill/>
            <a:miter lim="800000"/>
            <a:headEnd/>
            <a:tailEnd/>
          </a:ln>
        </p:spPr>
        <p:txBody>
          <a:bodyPr>
            <a:spAutoFit/>
          </a:bodyPr>
          <a:lstStyle/>
          <a:p>
            <a:pPr algn="ctr" rtl="1" fontAlgn="base">
              <a:spcBef>
                <a:spcPct val="50000"/>
              </a:spcBef>
              <a:spcAft>
                <a:spcPct val="0"/>
              </a:spcAft>
            </a:pPr>
            <a:endParaRPr lang="en-US" sz="4000">
              <a:solidFill>
                <a:prstClr val="black"/>
              </a:solidFill>
              <a:latin typeface="Arial" pitchFamily="34" charset="0"/>
              <a:cs typeface="Arial" pitchFamily="34" charset="0"/>
            </a:endParaRPr>
          </a:p>
        </p:txBody>
      </p:sp>
      <p:sp>
        <p:nvSpPr>
          <p:cNvPr id="13" name="Rectangle 2"/>
          <p:cNvSpPr txBox="1">
            <a:spLocks noChangeArrowheads="1"/>
          </p:cNvSpPr>
          <p:nvPr/>
        </p:nvSpPr>
        <p:spPr bwMode="auto">
          <a:xfrm>
            <a:off x="2642289" y="457204"/>
            <a:ext cx="7663271" cy="2182811"/>
          </a:xfrm>
          <a:prstGeom prst="rect">
            <a:avLst/>
          </a:prstGeom>
          <a:noFill/>
          <a:ln w="9525">
            <a:noFill/>
            <a:miter lim="800000"/>
            <a:headEnd/>
            <a:tailEnd/>
          </a:ln>
          <a:effectLst/>
        </p:spPr>
        <p:txBody>
          <a:bodyPr/>
          <a:lstStyle>
            <a:lvl1pPr marL="342900" indent="-342900" algn="r" rtl="1"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a:lstStyle>
          <a:p>
            <a:pPr algn="ctr" eaLnBrk="1" hangingPunct="1">
              <a:buClr>
                <a:srgbClr val="0563C1"/>
              </a:buClr>
              <a:buFont typeface="Wingdings" pitchFamily="2" charset="2"/>
              <a:buNone/>
              <a:defRPr/>
            </a:pPr>
            <a:r>
              <a:rPr lang="ar-EG" sz="96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جَدِّدْ </a:t>
            </a:r>
            <a:r>
              <a:rPr lang="ar-EG" sz="9600" b="1"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أَيَّامَنَا كَالْقَدِيمِ</a:t>
            </a:r>
          </a:p>
          <a:p>
            <a:pPr algn="l" eaLnBrk="1" hangingPunct="1">
              <a:buClr>
                <a:srgbClr val="0563C1"/>
              </a:buClr>
              <a:buFont typeface="Wingdings" pitchFamily="2" charset="2"/>
              <a:buNone/>
              <a:defRPr/>
            </a:pPr>
            <a:r>
              <a:rPr lang="ar-EG" sz="24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مراثي أرميا ٥ : ۲۱</a:t>
            </a:r>
          </a:p>
          <a:p>
            <a:pPr algn="ctr" eaLnBrk="1" hangingPunct="1">
              <a:buClr>
                <a:srgbClr val="0563C1"/>
              </a:buClr>
              <a:buFont typeface="Wingdings" pitchFamily="2" charset="2"/>
              <a:buNone/>
              <a:defRPr/>
            </a:pPr>
            <a:endParaRPr lang="ar-EG" sz="2000" b="1" dirty="0" smtClean="0">
              <a:solidFill>
                <a:prstClr val="black"/>
              </a:solidFill>
              <a:cs typeface="Arabic Transparent" pitchFamily="2" charset="0"/>
            </a:endParaRPr>
          </a:p>
          <a:p>
            <a:pPr algn="ctr" eaLnBrk="1" hangingPunct="1">
              <a:buClr>
                <a:srgbClr val="0563C1"/>
              </a:buClr>
              <a:buFont typeface="Wingdings" pitchFamily="2" charset="2"/>
              <a:buNone/>
              <a:defRPr/>
            </a:pPr>
            <a:endParaRPr lang="ar-EG" sz="2000" b="1" dirty="0">
              <a:solidFill>
                <a:prstClr val="black"/>
              </a:solidFill>
              <a:cs typeface="Arabic Transparent" pitchFamily="2" charset="0"/>
            </a:endParaRPr>
          </a:p>
          <a:p>
            <a:pPr algn="ctr" eaLnBrk="1" hangingPunct="1">
              <a:buClr>
                <a:srgbClr val="0563C1"/>
              </a:buClr>
              <a:buFont typeface="Wingdings" pitchFamily="2" charset="2"/>
              <a:buNone/>
              <a:defRPr/>
            </a:pPr>
            <a:endParaRPr lang="ar-EG" sz="2000" b="1" dirty="0" smtClean="0">
              <a:solidFill>
                <a:prstClr val="black"/>
              </a:solidFill>
              <a:cs typeface="Arabic Transparent" pitchFamily="2" charset="0"/>
            </a:endParaRPr>
          </a:p>
        </p:txBody>
      </p:sp>
      <p:sp>
        <p:nvSpPr>
          <p:cNvPr id="6149" name="TextBox 10"/>
          <p:cNvSpPr txBox="1">
            <a:spLocks noChangeArrowheads="1"/>
          </p:cNvSpPr>
          <p:nvPr/>
        </p:nvSpPr>
        <p:spPr bwMode="auto">
          <a:xfrm>
            <a:off x="7787129" y="4892678"/>
            <a:ext cx="3110723" cy="461963"/>
          </a:xfrm>
          <a:prstGeom prst="rect">
            <a:avLst/>
          </a:prstGeom>
          <a:noFill/>
          <a:ln w="9525">
            <a:noFill/>
            <a:miter lim="800000"/>
            <a:headEnd/>
            <a:tailEnd/>
          </a:ln>
        </p:spPr>
        <p:txBody>
          <a:bodyPr>
            <a:spAutoFit/>
          </a:bodyPr>
          <a:lstStyle/>
          <a:p>
            <a:pPr algn="r" rtl="1" fontAlgn="base">
              <a:spcBef>
                <a:spcPct val="0"/>
              </a:spcBef>
              <a:spcAft>
                <a:spcPct val="0"/>
              </a:spcAft>
            </a:pPr>
            <a:r>
              <a:rPr lang="ar-EG" sz="2400" b="1" dirty="0">
                <a:solidFill>
                  <a:srgbClr val="6C5B51"/>
                </a:solidFill>
                <a:latin typeface="GE SS Two Bold" pitchFamily="18" charset="-78"/>
                <a:cs typeface="GE SS Two Bold" pitchFamily="18" charset="-78"/>
              </a:rPr>
              <a:t>سراج لرجلي كلامك</a:t>
            </a:r>
            <a:endParaRPr lang="en-US" sz="2400" b="1" dirty="0">
              <a:solidFill>
                <a:srgbClr val="6C5B51"/>
              </a:solidFill>
              <a:latin typeface="GE SS Two Bold" pitchFamily="18" charset="-78"/>
              <a:cs typeface="GE SS Two Bold" pitchFamily="18" charset="-78"/>
            </a:endParaRPr>
          </a:p>
        </p:txBody>
      </p:sp>
      <p:sp>
        <p:nvSpPr>
          <p:cNvPr id="6150" name="Rectangle 3"/>
          <p:cNvSpPr>
            <a:spLocks noChangeArrowheads="1"/>
          </p:cNvSpPr>
          <p:nvPr/>
        </p:nvSpPr>
        <p:spPr bwMode="auto">
          <a:xfrm>
            <a:off x="7518773" y="5053016"/>
            <a:ext cx="592291" cy="522287"/>
          </a:xfrm>
          <a:prstGeom prst="rect">
            <a:avLst/>
          </a:prstGeom>
          <a:noFill/>
          <a:ln w="9525">
            <a:noFill/>
            <a:miter lim="800000"/>
            <a:headEnd/>
            <a:tailEnd/>
          </a:ln>
        </p:spPr>
        <p:txBody>
          <a:bodyPr lIns="91259" tIns="45628" rIns="91259" bIns="45628">
            <a:spAutoFit/>
          </a:bodyPr>
          <a:lstStyle/>
          <a:p>
            <a:pPr algn="r" rtl="1" fontAlgn="base">
              <a:spcBef>
                <a:spcPct val="0"/>
              </a:spcBef>
              <a:spcAft>
                <a:spcPct val="0"/>
              </a:spcAft>
            </a:pPr>
            <a:r>
              <a:rPr lang="ar-EG" sz="2800" b="1">
                <a:solidFill>
                  <a:prstClr val="black"/>
                </a:solidFill>
                <a:cs typeface="Times New Roman" pitchFamily="18" charset="0"/>
              </a:rPr>
              <a:t>®</a:t>
            </a:r>
            <a:endParaRPr lang="en-US" sz="2800">
              <a:solidFill>
                <a:prstClr val="black"/>
              </a:solidFill>
              <a:cs typeface="Arial" pitchFamily="34" charset="0"/>
            </a:endParaRPr>
          </a:p>
        </p:txBody>
      </p:sp>
      <p:pic>
        <p:nvPicPr>
          <p:cNvPr id="17" name="Picture 6" descr="C:\Users\maged\Desktop\the-bible.jpg"/>
          <p:cNvPicPr>
            <a:picLocks noChangeAspect="1" noChangeArrowheads="1"/>
          </p:cNvPicPr>
          <p:nvPr/>
        </p:nvPicPr>
        <p:blipFill>
          <a:blip r:embed="rId2" cstate="print">
            <a:duotone>
              <a:schemeClr val="accent3">
                <a:shade val="45000"/>
                <a:satMod val="135000"/>
              </a:schemeClr>
              <a:prstClr val="white"/>
            </a:duotone>
            <a:extLst/>
          </a:blip>
          <a:srcRect/>
          <a:stretch>
            <a:fillRect/>
          </a:stretch>
        </p:blipFill>
        <p:spPr bwMode="auto">
          <a:xfrm>
            <a:off x="6325572" y="4495805"/>
            <a:ext cx="1497628" cy="6731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079304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44497" y="422757"/>
            <a:ext cx="5190845" cy="1015663"/>
          </a:xfrm>
          <a:prstGeom prst="rect">
            <a:avLst/>
          </a:prstGeom>
        </p:spPr>
        <p:txBody>
          <a:bodyPr wrap="none">
            <a:spAutoFit/>
          </a:bodyPr>
          <a:lstStyle/>
          <a:p>
            <a:pPr algn="ctr"/>
            <a:r>
              <a:rPr lang="ar-EG" sz="6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اللحن الكنسي</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6687" y="1528354"/>
            <a:ext cx="7688261" cy="4336179"/>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0422" y="1476103"/>
            <a:ext cx="8804365" cy="3785652"/>
          </a:xfrm>
          <a:prstGeom prst="rect">
            <a:avLst/>
          </a:prstGeom>
        </p:spPr>
        <p:txBody>
          <a:bodyPr wrap="square">
            <a:spAutoFit/>
          </a:bodyPr>
          <a:lstStyle/>
          <a:p>
            <a:pPr algn="ctr" rtl="1"/>
            <a:r>
              <a:rPr lang="ar-EG" sz="6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مصادرتعليمنا الكنسية</a:t>
            </a:r>
            <a:br>
              <a:rPr lang="ar-EG" sz="6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br>
            <a:r>
              <a:rPr lang="ar-EG" sz="6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القبطية الأرثوذكسية </a:t>
            </a:r>
            <a:br>
              <a:rPr lang="ar-EG" sz="6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br>
            <a:r>
              <a:rPr lang="ar-EG" sz="6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كتاب . آباء وليتورجية</a:t>
            </a:r>
            <a:br>
              <a:rPr lang="ar-EG" sz="6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br>
            <a:r>
              <a:rPr lang="ar-EG" sz="6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تاريخ كنيسة وهوية</a:t>
            </a:r>
            <a:endParaRPr lang="en-US" sz="60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53707" y="958334"/>
            <a:ext cx="5389617" cy="923330"/>
          </a:xfrm>
          <a:prstGeom prst="rect">
            <a:avLst/>
          </a:prstGeom>
        </p:spPr>
        <p:txBody>
          <a:bodyPr wrap="none">
            <a:spAutoFit/>
          </a:bodyPr>
          <a:lstStyle/>
          <a:p>
            <a:r>
              <a:rPr lang="ar-EG" sz="54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الفلكلور القبطي</a:t>
            </a:r>
            <a:endParaRPr lang="en-US" sz="54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p:txBody>
      </p:sp>
      <p:sp>
        <p:nvSpPr>
          <p:cNvPr id="5" name="Rectangle 4"/>
          <p:cNvSpPr/>
          <p:nvPr/>
        </p:nvSpPr>
        <p:spPr>
          <a:xfrm>
            <a:off x="5798742" y="2447500"/>
            <a:ext cx="3809056" cy="830997"/>
          </a:xfrm>
          <a:prstGeom prst="rect">
            <a:avLst/>
          </a:prstGeom>
        </p:spPr>
        <p:txBody>
          <a:bodyPr wrap="none">
            <a:spAutoFit/>
          </a:bodyPr>
          <a:lstStyle/>
          <a:p>
            <a:pPr algn="ctr"/>
            <a:r>
              <a:rPr lang="ar-EG" sz="4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1 2 سرجي مرجي</a:t>
            </a:r>
          </a:p>
        </p:txBody>
      </p:sp>
      <p:sp>
        <p:nvSpPr>
          <p:cNvPr id="6" name="Text Placeholder 2"/>
          <p:cNvSpPr txBox="1">
            <a:spLocks/>
          </p:cNvSpPr>
          <p:nvPr/>
        </p:nvSpPr>
        <p:spPr>
          <a:xfrm>
            <a:off x="2929871" y="3866769"/>
            <a:ext cx="6629400" cy="936104"/>
          </a:xfrm>
          <a:prstGeom prst="rect">
            <a:avLst/>
          </a:prstGeom>
        </p:spPr>
        <p:txBody>
          <a:bodyPr vert="horz" lIns="45720" tIns="0" rIns="45720" bIns="0" anchor="b">
            <a:normAutofit/>
          </a:bodyPr>
          <a:lstStyle>
            <a:lvl1pPr marL="0" indent="0" algn="l" rtl="1"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r" rtl="1"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r" rtl="1"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r" rtl="1"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algn="r"/>
            <a:r>
              <a:rPr lang="ar-EG" sz="48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القصب واليوسفي</a:t>
            </a:r>
            <a:endParaRPr lang="ar-EG" sz="4800"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0159" y="1110344"/>
            <a:ext cx="9940835" cy="4216539"/>
          </a:xfrm>
          <a:prstGeom prst="rect">
            <a:avLst/>
          </a:prstGeom>
        </p:spPr>
        <p:txBody>
          <a:bodyPr wrap="square">
            <a:spAutoFit/>
          </a:bodyPr>
          <a:lstStyle/>
          <a:p>
            <a:pPr algn="ctr" rtl="1"/>
            <a:r>
              <a:rPr lang="ar-EG" sz="48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+++++++(يقول القديس أثناسيوس الرسولى :</a:t>
            </a:r>
            <a:r>
              <a:rPr lang="en-US" b="1" i="1" dirty="0" smtClean="0"/>
              <a:t/>
            </a:r>
            <a:br>
              <a:rPr lang="en-US" b="1" i="1" dirty="0" smtClean="0"/>
            </a:br>
            <a:r>
              <a:rPr lang="ar-EG" sz="4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لما ولد جسده من والدة الإله مريم قيل عنه إنه هو الذى ولد مع أنه هو المانح للآخرين الميلاد ليوجدوا وكان ذلك لكى يحول لنفسه ميلادنا فلا نمضى فيما بعد إلى التراب كمجرد ترابيين بل كمتحدين بالكلمة الذى من السماء </a:t>
            </a:r>
            <a:r>
              <a:rPr lang="en-US" sz="4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4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نؤخذ إلى السماء بواسطته) </a:t>
            </a:r>
            <a:r>
              <a:rPr lang="en-US" sz="4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149" y="1031966"/>
            <a:ext cx="10019211" cy="3816429"/>
          </a:xfrm>
          <a:prstGeom prst="rect">
            <a:avLst/>
          </a:prstGeom>
        </p:spPr>
        <p:txBody>
          <a:bodyPr wrap="square">
            <a:spAutoFit/>
          </a:bodyPr>
          <a:lstStyle/>
          <a:p>
            <a:pPr algn="ctr" rtl="1"/>
            <a:r>
              <a:rPr lang="ar-EG" sz="48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a:t>
            </a:r>
            <a:r>
              <a:rPr lang="en-US" sz="48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  </a:t>
            </a:r>
            <a:r>
              <a:rPr lang="ar-EG" sz="48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يقول القديس أفرام السرياني :  </a:t>
            </a:r>
            <a:endParaRPr lang="en-US" sz="48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a:p>
            <a:pPr algn="ctr"/>
            <a:r>
              <a:rPr lang="ar-EG" sz="4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لذلك نستغيث بكم أيها الشهداء جزيلو القداسة أن تصلوا إلى الرب من أجلنا نحن الخطاة البائسين... لعل الله يسكب علينا نعمته الإلهية وينير قلوبنا على الدوام بأشعة محبته المقدسة)  </a:t>
            </a:r>
            <a:endParaRPr lang="en-US" sz="4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749368" y="501134"/>
            <a:ext cx="8406468" cy="1015663"/>
          </a:xfrm>
          <a:prstGeom prst="rect">
            <a:avLst/>
          </a:prstGeom>
        </p:spPr>
        <p:txBody>
          <a:bodyPr wrap="none">
            <a:spAutoFit/>
          </a:bodyPr>
          <a:lstStyle/>
          <a:p>
            <a:r>
              <a:rPr lang="ar-EG" sz="60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مصادر التعليم الكنسي</a:t>
            </a:r>
            <a:endParaRPr lang="en-US" sz="6000" b="1"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p:txBody>
      </p:sp>
      <p:sp>
        <p:nvSpPr>
          <p:cNvPr id="8" name="Rectangle 7"/>
          <p:cNvSpPr/>
          <p:nvPr/>
        </p:nvSpPr>
        <p:spPr>
          <a:xfrm>
            <a:off x="2926080" y="1880438"/>
            <a:ext cx="7824651" cy="3908762"/>
          </a:xfrm>
          <a:prstGeom prst="rect">
            <a:avLst/>
          </a:prstGeom>
        </p:spPr>
        <p:txBody>
          <a:bodyPr wrap="square">
            <a:spAutoFit/>
          </a:bodyPr>
          <a:lstStyle/>
          <a:p>
            <a:pPr marL="457200" indent="-457200" algn="r" rtl="1">
              <a:buFont typeface="Arial" pitchFamily="34" charset="0"/>
              <a:buChar char="•"/>
            </a:pP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الكتاب المقدس</a:t>
            </a:r>
          </a:p>
          <a:p>
            <a:pPr marL="457200" indent="-457200" algn="r" rtl="1">
              <a:buFont typeface="Arial" pitchFamily="34" charset="0"/>
              <a:buChar char="•"/>
            </a:pP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الليتورجية</a:t>
            </a:r>
          </a:p>
          <a:p>
            <a:pPr marL="457200" indent="-457200" algn="r" rtl="1">
              <a:buFont typeface="Arial" pitchFamily="34" charset="0"/>
              <a:buChar char="•"/>
            </a:pP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الهوية القبطية</a:t>
            </a:r>
          </a:p>
          <a:p>
            <a:pPr marL="457200" indent="-457200" algn="r" rtl="1">
              <a:buFont typeface="Arial" pitchFamily="34" charset="0"/>
              <a:buChar char="•"/>
            </a:pP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تاريخ الكنيسة</a:t>
            </a:r>
          </a:p>
          <a:p>
            <a:pPr marL="457200" indent="-457200" algn="r" rtl="1">
              <a:buFont typeface="Arial" pitchFamily="34" charset="0"/>
              <a:buChar char="•"/>
            </a:pPr>
            <a:r>
              <a:rPr lang="ar-EG" sz="4000" dirty="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أ</a:t>
            </a:r>
            <a:r>
              <a:rPr lang="ar-EG" sz="40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قوال الآباء</a:t>
            </a:r>
          </a:p>
          <a:p>
            <a:pPr marL="4114800" lvl="8" indent="-457200" algn="r">
              <a:buFont typeface="Arial" pitchFamily="34" charset="0"/>
              <a:buChar char="•"/>
            </a:pPr>
            <a:endParaRPr lang="ar-EG" sz="2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a:p>
            <a:pPr marL="4114800" lvl="8" indent="-457200" algn="r"/>
            <a:endParaRPr lang="ar-EG" sz="24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spTree>
    <p:extLst>
      <p:ext uri="{BB962C8B-B14F-4D97-AF65-F5344CB8AC3E}">
        <p14:creationId xmlns:p14="http://schemas.microsoft.com/office/powerpoint/2010/main" val="1769529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651759" y="503446"/>
            <a:ext cx="4036423" cy="3036587"/>
          </a:xfrm>
          <a:prstGeom prst="rect">
            <a:avLst/>
          </a:prstGeom>
        </p:spPr>
      </p:pic>
      <p:sp>
        <p:nvSpPr>
          <p:cNvPr id="5" name="Rectangle 4"/>
          <p:cNvSpPr/>
          <p:nvPr/>
        </p:nvSpPr>
        <p:spPr>
          <a:xfrm>
            <a:off x="4876801" y="3967984"/>
            <a:ext cx="6096000" cy="1292662"/>
          </a:xfrm>
          <a:prstGeom prst="rect">
            <a:avLst/>
          </a:prstGeom>
        </p:spPr>
        <p:txBody>
          <a:bodyPr>
            <a:spAutoFit/>
          </a:bodyPr>
          <a:lstStyle/>
          <a:p>
            <a:pPr algn="r"/>
            <a:r>
              <a:rPr lang="ar-EG" dirty="0" smtClean="0">
                <a:solidFill>
                  <a:schemeClr val="accent3">
                    <a:lumMod val="20000"/>
                    <a:lumOff val="80000"/>
                  </a:schemeClr>
                </a:solidFill>
              </a:rPr>
              <a:t/>
            </a:r>
            <a:br>
              <a:rPr lang="ar-EG" dirty="0" smtClean="0">
                <a:solidFill>
                  <a:schemeClr val="accent3">
                    <a:lumMod val="20000"/>
                    <a:lumOff val="80000"/>
                  </a:schemeClr>
                </a:solidFill>
              </a:rPr>
            </a:br>
            <a:r>
              <a:rPr lang="ar-EG" sz="60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الهوية القبطية</a:t>
            </a:r>
            <a:endParaRPr lang="en-US" sz="60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59293" y="644826"/>
            <a:ext cx="5466561" cy="1015663"/>
          </a:xfrm>
          <a:prstGeom prst="rect">
            <a:avLst/>
          </a:prstGeom>
        </p:spPr>
        <p:txBody>
          <a:bodyPr wrap="none">
            <a:spAutoFit/>
          </a:bodyPr>
          <a:lstStyle/>
          <a:p>
            <a:pPr algn="ctr"/>
            <a:r>
              <a:rPr lang="ar-EG" sz="60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الهوية القبطية</a:t>
            </a:r>
          </a:p>
        </p:txBody>
      </p:sp>
      <p:sp>
        <p:nvSpPr>
          <p:cNvPr id="5" name="Rectangle 4"/>
          <p:cNvSpPr/>
          <p:nvPr/>
        </p:nvSpPr>
        <p:spPr>
          <a:xfrm>
            <a:off x="4537165" y="2016260"/>
            <a:ext cx="6096000" cy="3354765"/>
          </a:xfrm>
          <a:prstGeom prst="rect">
            <a:avLst/>
          </a:prstGeom>
        </p:spPr>
        <p:txBody>
          <a:bodyPr>
            <a:spAutoFit/>
          </a:bodyPr>
          <a:lstStyle/>
          <a:p>
            <a:pPr marL="457200" indent="-457200" algn="r" rtl="1">
              <a:buFont typeface="Arial" pitchFamily="34" charset="0"/>
              <a:buChar char="•"/>
            </a:pPr>
            <a:r>
              <a:rPr lang="ar-EG"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تنقسم لأربع محاور:</a:t>
            </a: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r>
            <a:br>
              <a:rPr lang="ar-EG"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لغة </a:t>
            </a:r>
            <a:br>
              <a:rPr lang="ar-EG"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لحن وترنيمة ( نغم قبطي)</a:t>
            </a:r>
            <a:br>
              <a:rPr lang="ar-EG"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فن قبطي</a:t>
            </a:r>
            <a:br>
              <a:rPr lang="ar-EG"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br>
            <a:r>
              <a:rPr lang="ar-EG"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فلكلور قبطي</a:t>
            </a:r>
            <a:endParaRPr lang="en-US" sz="32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0950" y="357444"/>
            <a:ext cx="5057795" cy="1015663"/>
          </a:xfrm>
          <a:prstGeom prst="rect">
            <a:avLst/>
          </a:prstGeom>
        </p:spPr>
        <p:txBody>
          <a:bodyPr wrap="none">
            <a:spAutoFit/>
          </a:bodyPr>
          <a:lstStyle/>
          <a:p>
            <a:r>
              <a:rPr lang="ar-EG" sz="60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اللغة القبطية</a:t>
            </a:r>
            <a:endParaRPr lang="en-US" sz="60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656588" y="1293223"/>
            <a:ext cx="8950452" cy="52643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6960438"/>
              </p:ext>
            </p:extLst>
          </p:nvPr>
        </p:nvGraphicFramePr>
        <p:xfrm>
          <a:off x="2246813" y="692331"/>
          <a:ext cx="8830491" cy="5826035"/>
        </p:xfrm>
        <a:graphic>
          <a:graphicData uri="http://schemas.openxmlformats.org/drawingml/2006/table">
            <a:tbl>
              <a:tblPr rtl="1" firstRow="1" firstCol="1" bandRow="1">
                <a:tableStyleId>{5C22544A-7EE6-4342-B048-85BDC9FD1C3A}</a:tableStyleId>
              </a:tblPr>
              <a:tblGrid>
                <a:gridCol w="2440958"/>
                <a:gridCol w="2101570"/>
                <a:gridCol w="180992"/>
                <a:gridCol w="2064275"/>
                <a:gridCol w="2042696"/>
              </a:tblGrid>
              <a:tr h="3084352">
                <a:tc>
                  <a:txBody>
                    <a:bodyPr/>
                    <a:lstStyle/>
                    <a:p>
                      <a:pPr algn="r" rtl="1">
                        <a:lnSpc>
                          <a:spcPct val="115000"/>
                        </a:lnSpc>
                        <a:spcAft>
                          <a:spcPts val="1000"/>
                        </a:spcAft>
                      </a:pPr>
                      <a:r>
                        <a:rPr lang="ar-EG" sz="3200" b="1" kern="1200" dirty="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الواد عافر </a:t>
                      </a:r>
                      <a:endParaRPr lang="en-US"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endParaRPr>
                    </a:p>
                    <a:p>
                      <a:pPr algn="r" rtl="1">
                        <a:lnSpc>
                          <a:spcPct val="115000"/>
                        </a:lnSpc>
                        <a:spcAft>
                          <a:spcPts val="1000"/>
                        </a:spcAft>
                      </a:pPr>
                      <a:r>
                        <a:rPr lang="ar-EG"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في</a:t>
                      </a:r>
                      <a:endParaRPr lang="en-US"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endParaRPr>
                    </a:p>
                    <a:p>
                      <a:pPr algn="r" rtl="1">
                        <a:lnSpc>
                          <a:spcPct val="115000"/>
                        </a:lnSpc>
                        <a:spcAft>
                          <a:spcPts val="1000"/>
                        </a:spcAft>
                      </a:pPr>
                      <a:r>
                        <a:rPr lang="ar-EG"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الخشبة</a:t>
                      </a:r>
                      <a:endParaRPr lang="en-US" sz="3200" b="1" kern="1200" dirty="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endParaRPr>
                    </a:p>
                  </a:txBody>
                  <a:tcPr marL="68580" marR="68580" marT="0" marB="0"/>
                </a:tc>
                <a:tc>
                  <a:txBody>
                    <a:bodyPr/>
                    <a:lstStyle/>
                    <a:p>
                      <a:pPr algn="l" rtl="0">
                        <a:lnSpc>
                          <a:spcPct val="115000"/>
                        </a:lnSpc>
                        <a:spcAft>
                          <a:spcPts val="1000"/>
                        </a:spcAft>
                      </a:pPr>
                      <a:r>
                        <a:rPr lang="en-US" sz="3200" b="1" kern="1200" dirty="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AFER</a:t>
                      </a:r>
                    </a:p>
                  </a:txBody>
                  <a:tcPr marL="68580" marR="68580" marT="0" marB="0"/>
                </a:tc>
                <a:tc rowSpan="2">
                  <a:txBody>
                    <a:bodyPr/>
                    <a:lstStyle/>
                    <a:p>
                      <a:pPr marL="0" algn="l" defTabSz="914400" rtl="0" eaLnBrk="1" latinLnBrk="0" hangingPunct="1">
                        <a:lnSpc>
                          <a:spcPct val="115000"/>
                        </a:lnSpc>
                        <a:spcAft>
                          <a:spcPts val="1000"/>
                        </a:spcAft>
                      </a:pPr>
                      <a:r>
                        <a:rPr lang="ar-SA" sz="3200" b="1" kern="1200"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 </a:t>
                      </a:r>
                      <a:endParaRPr lang="en-US" sz="3200" b="1" kern="1200"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a:txBody>
                  <a:tcPr marL="68580" marR="68580" marT="0" marB="0"/>
                </a:tc>
                <a:tc>
                  <a:txBody>
                    <a:bodyPr/>
                    <a:lstStyle/>
                    <a:p>
                      <a:pPr marL="0" algn="r" defTabSz="914400" rtl="0" eaLnBrk="1" latinLnBrk="0" hangingPunct="1">
                        <a:lnSpc>
                          <a:spcPct val="115000"/>
                        </a:lnSpc>
                        <a:spcAft>
                          <a:spcPts val="1000"/>
                        </a:spcAft>
                      </a:pPr>
                      <a:r>
                        <a:rPr lang="ar-EG"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عمال</a:t>
                      </a:r>
                      <a:r>
                        <a:rPr lang="ar-EG" sz="3200" b="1" kern="1200" dirty="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 </a:t>
                      </a:r>
                      <a:r>
                        <a:rPr lang="ar-EG"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 </a:t>
                      </a:r>
                      <a:endParaRPr lang="en-US"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endParaRPr>
                    </a:p>
                    <a:p>
                      <a:pPr marL="0" algn="l" defTabSz="914400" rtl="0" eaLnBrk="1" latinLnBrk="0" hangingPunct="1">
                        <a:lnSpc>
                          <a:spcPct val="115000"/>
                        </a:lnSpc>
                        <a:spcAft>
                          <a:spcPts val="1000"/>
                        </a:spcAft>
                      </a:pPr>
                      <a:r>
                        <a:rPr lang="ar-EG"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يرغى كثير</a:t>
                      </a:r>
                      <a:endParaRPr lang="en-US" sz="3200" b="1" kern="1200" dirty="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endParaRPr>
                    </a:p>
                  </a:txBody>
                  <a:tcPr marL="68580" marR="68580" marT="0" marB="0"/>
                </a:tc>
                <a:tc>
                  <a:txBody>
                    <a:bodyPr/>
                    <a:lstStyle/>
                    <a:p>
                      <a:pPr algn="l" rtl="0">
                        <a:lnSpc>
                          <a:spcPct val="115000"/>
                        </a:lnSpc>
                        <a:spcAft>
                          <a:spcPts val="1000"/>
                        </a:spcAft>
                      </a:pPr>
                      <a:r>
                        <a:rPr lang="en-US" sz="3200" b="1" kern="1200" dirty="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ERJW</a:t>
                      </a:r>
                    </a:p>
                  </a:txBody>
                  <a:tcPr marL="68580" marR="68580" marT="0" marB="0"/>
                </a:tc>
              </a:tr>
              <a:tr h="2741683">
                <a:tc>
                  <a:txBody>
                    <a:bodyPr/>
                    <a:lstStyle/>
                    <a:p>
                      <a:pPr algn="r" rtl="1">
                        <a:lnSpc>
                          <a:spcPct val="115000"/>
                        </a:lnSpc>
                        <a:spcAft>
                          <a:spcPts val="1000"/>
                        </a:spcAft>
                      </a:pPr>
                      <a:r>
                        <a:rPr lang="ar-EG" sz="3200" b="1" kern="1200" dirty="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الواحد </a:t>
                      </a:r>
                      <a:r>
                        <a:rPr lang="ar-EG"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   </a:t>
                      </a:r>
                      <a:endParaRPr lang="en-US"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endParaRPr>
                    </a:p>
                    <a:p>
                      <a:pPr algn="r" rtl="1">
                        <a:lnSpc>
                          <a:spcPct val="115000"/>
                        </a:lnSpc>
                        <a:spcAft>
                          <a:spcPts val="1000"/>
                        </a:spcAft>
                      </a:pPr>
                      <a:r>
                        <a:rPr lang="ar-EG"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بيرتجف</a:t>
                      </a:r>
                      <a:r>
                        <a:rPr lang="ar-EG" sz="3200" b="1" kern="1200" dirty="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 </a:t>
                      </a:r>
                      <a:endParaRPr lang="en-US"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endParaRPr>
                    </a:p>
                    <a:p>
                      <a:pPr algn="r" rtl="1">
                        <a:lnSpc>
                          <a:spcPct val="115000"/>
                        </a:lnSpc>
                        <a:spcAft>
                          <a:spcPts val="1000"/>
                        </a:spcAft>
                      </a:pPr>
                      <a:r>
                        <a:rPr lang="ar-EG" sz="3200" b="1" kern="1200" dirty="0" smtClean="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من </a:t>
                      </a:r>
                      <a:r>
                        <a:rPr lang="ar-EG" sz="3200" b="1" kern="1200" dirty="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rPr>
                        <a:t>البرد</a:t>
                      </a:r>
                      <a:endParaRPr lang="en-US" sz="3200" b="1" kern="1200" dirty="0">
                        <a:solidFill>
                          <a:schemeClr val="bg1"/>
                        </a:solidFill>
                        <a:latin typeface="GE SS Two Bold" panose="020A0503020102020204" pitchFamily="18" charset="-78"/>
                        <a:ea typeface="GE SS Two Bold" panose="020A0503020102020204" pitchFamily="18" charset="-78"/>
                        <a:cs typeface="GE SS Two Bold" panose="020A0503020102020204" pitchFamily="18" charset="-78"/>
                      </a:endParaRPr>
                    </a:p>
                  </a:txBody>
                  <a:tcPr marL="68580" marR="68580" marT="0" marB="0"/>
                </a:tc>
                <a:tc>
                  <a:txBody>
                    <a:bodyPr/>
                    <a:lstStyle/>
                    <a:p>
                      <a:pPr algn="l" rtl="0">
                        <a:lnSpc>
                          <a:spcPct val="115000"/>
                        </a:lnSpc>
                        <a:spcAft>
                          <a:spcPts val="1000"/>
                        </a:spcAft>
                      </a:pPr>
                      <a:r>
                        <a:rPr lang="en-US" sz="3200" b="1" kern="1200"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ERJAF</a:t>
                      </a:r>
                      <a:r>
                        <a:rPr lang="en-US" sz="3600" dirty="0">
                          <a:effectLst/>
                        </a:rPr>
                        <a:t> </a:t>
                      </a:r>
                      <a:endParaRPr lang="en-US" sz="2000" dirty="0">
                        <a:effectLst/>
                        <a:latin typeface="Calibri"/>
                        <a:ea typeface="Calibri"/>
                        <a:cs typeface="Arial"/>
                      </a:endParaRPr>
                    </a:p>
                  </a:txBody>
                  <a:tcPr marL="68580" marR="68580" marT="0" marB="0"/>
                </a:tc>
                <a:tc vMerge="1">
                  <a:txBody>
                    <a:bodyPr/>
                    <a:lstStyle/>
                    <a:p>
                      <a:pPr rtl="1"/>
                      <a:endParaRPr lang="ar-EG"/>
                    </a:p>
                  </a:txBody>
                  <a:tcPr/>
                </a:tc>
                <a:tc>
                  <a:txBody>
                    <a:bodyPr/>
                    <a:lstStyle/>
                    <a:p>
                      <a:pPr algn="r" rtl="1">
                        <a:lnSpc>
                          <a:spcPct val="115000"/>
                        </a:lnSpc>
                        <a:spcAft>
                          <a:spcPts val="1000"/>
                        </a:spcAft>
                      </a:pPr>
                      <a:r>
                        <a:rPr lang="ar-EG" sz="3200" b="1" kern="1200"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بلاش </a:t>
                      </a:r>
                      <a:r>
                        <a:rPr lang="ar-EG" sz="3200" b="1" kern="12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   </a:t>
                      </a:r>
                      <a:endParaRPr lang="en-US" sz="3200" b="1" kern="12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a:p>
                      <a:pPr algn="r" rtl="1">
                        <a:lnSpc>
                          <a:spcPct val="115000"/>
                        </a:lnSpc>
                        <a:spcAft>
                          <a:spcPts val="1000"/>
                        </a:spcAft>
                      </a:pPr>
                      <a:r>
                        <a:rPr lang="ar-EG" sz="3200" b="1" kern="12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فشخرة</a:t>
                      </a:r>
                      <a:endParaRPr lang="en-US" sz="3200" b="1" kern="1200"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a:txBody>
                  <a:tcPr marL="68580" marR="68580" marT="0" marB="0"/>
                </a:tc>
                <a:tc>
                  <a:txBody>
                    <a:bodyPr/>
                    <a:lstStyle/>
                    <a:p>
                      <a:pPr marL="0" algn="l" defTabSz="914400" rtl="0" eaLnBrk="1" latinLnBrk="0" hangingPunct="1">
                        <a:lnSpc>
                          <a:spcPct val="115000"/>
                        </a:lnSpc>
                        <a:spcAft>
                          <a:spcPts val="1000"/>
                        </a:spcAft>
                      </a:pPr>
                      <a:r>
                        <a:rPr lang="en-US" sz="3200" b="1" kern="12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BOS’’'ER</a:t>
                      </a:r>
                      <a:endParaRPr lang="en-US" sz="3200" b="1" kern="1200"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30325130"/>
              </p:ext>
            </p:extLst>
          </p:nvPr>
        </p:nvGraphicFramePr>
        <p:xfrm>
          <a:off x="925718" y="824298"/>
          <a:ext cx="10138521" cy="4753542"/>
        </p:xfrm>
        <a:graphic>
          <a:graphicData uri="http://schemas.openxmlformats.org/drawingml/2006/table">
            <a:tbl>
              <a:tblPr rtl="1" firstRow="1" firstCol="1" bandRow="1">
                <a:tableStyleId>{5C22544A-7EE6-4342-B048-85BDC9FD1C3A}</a:tableStyleId>
              </a:tblPr>
              <a:tblGrid>
                <a:gridCol w="2233706"/>
                <a:gridCol w="2600556"/>
                <a:gridCol w="220819"/>
                <a:gridCol w="2341855"/>
                <a:gridCol w="2741585"/>
              </a:tblGrid>
              <a:tr h="1901417">
                <a:tc>
                  <a:txBody>
                    <a:bodyPr/>
                    <a:lstStyle/>
                    <a:p>
                      <a:pPr marL="0" algn="r" defTabSz="914400" rtl="0" eaLnBrk="1" latinLnBrk="0" hangingPunct="1">
                        <a:lnSpc>
                          <a:spcPct val="115000"/>
                        </a:lnSpc>
                        <a:spcAft>
                          <a:spcPts val="1000"/>
                        </a:spcAft>
                      </a:pPr>
                      <a:r>
                        <a:rPr lang="ar-EG" sz="2800" b="1" kern="1200" dirty="0">
                          <a:solidFill>
                            <a:schemeClr val="lt1"/>
                          </a:solidFill>
                          <a:effectLst/>
                          <a:latin typeface="GE SS Two Bold" pitchFamily="18" charset="-78"/>
                          <a:ea typeface="GE SS Two Bold" pitchFamily="18" charset="-78"/>
                          <a:cs typeface="GE SS Two Bold" pitchFamily="18" charset="-78"/>
                        </a:rPr>
                        <a:t>ملأ </a:t>
                      </a:r>
                      <a:endParaRPr lang="ar-EG" sz="2800" b="1" kern="1200" dirty="0" smtClean="0">
                        <a:solidFill>
                          <a:schemeClr val="lt1"/>
                        </a:solidFill>
                        <a:effectLst/>
                        <a:latin typeface="GE SS Two Bold" pitchFamily="18" charset="-78"/>
                        <a:ea typeface="GE SS Two Bold" pitchFamily="18" charset="-78"/>
                        <a:cs typeface="GE SS Two Bold" pitchFamily="18" charset="-78"/>
                      </a:endParaRPr>
                    </a:p>
                    <a:p>
                      <a:pPr marL="0" algn="r" defTabSz="914400" rtl="0" eaLnBrk="1" latinLnBrk="0" hangingPunct="1">
                        <a:lnSpc>
                          <a:spcPct val="115000"/>
                        </a:lnSpc>
                        <a:spcAft>
                          <a:spcPts val="1000"/>
                        </a:spcAft>
                      </a:pPr>
                      <a:r>
                        <a:rPr lang="ar-EG" sz="2800" b="1" kern="1200" dirty="0" smtClean="0">
                          <a:solidFill>
                            <a:schemeClr val="lt1"/>
                          </a:solidFill>
                          <a:effectLst/>
                          <a:latin typeface="GE SS Two Bold" pitchFamily="18" charset="-78"/>
                          <a:ea typeface="GE SS Two Bold" pitchFamily="18" charset="-78"/>
                          <a:cs typeface="GE SS Two Bold" pitchFamily="18" charset="-78"/>
                        </a:rPr>
                        <a:t>القلة</a:t>
                      </a:r>
                      <a:r>
                        <a:rPr lang="ar-EG" sz="2800" b="1" kern="1200" dirty="0">
                          <a:solidFill>
                            <a:schemeClr val="lt1"/>
                          </a:solidFill>
                          <a:effectLst/>
                          <a:latin typeface="GE SS Two Bold" pitchFamily="18" charset="-78"/>
                          <a:ea typeface="GE SS Two Bold" pitchFamily="18" charset="-78"/>
                          <a:cs typeface="GE SS Two Bold" pitchFamily="18" charset="-78"/>
                        </a:rPr>
                        <a:t> </a:t>
                      </a:r>
                      <a:endParaRPr lang="ar-EG" sz="2800" b="1" kern="1200" dirty="0" smtClean="0">
                        <a:solidFill>
                          <a:schemeClr val="lt1"/>
                        </a:solidFill>
                        <a:effectLst/>
                        <a:latin typeface="GE SS Two Bold" pitchFamily="18" charset="-78"/>
                        <a:ea typeface="GE SS Two Bold" pitchFamily="18" charset="-78"/>
                        <a:cs typeface="GE SS Two Bold" pitchFamily="18" charset="-78"/>
                      </a:endParaRPr>
                    </a:p>
                    <a:p>
                      <a:pPr marL="0" algn="r" defTabSz="914400" rtl="0" eaLnBrk="1" latinLnBrk="0" hangingPunct="1">
                        <a:lnSpc>
                          <a:spcPct val="115000"/>
                        </a:lnSpc>
                        <a:spcAft>
                          <a:spcPts val="1000"/>
                        </a:spcAft>
                      </a:pPr>
                      <a:r>
                        <a:rPr lang="ar-EG" sz="2800" b="1" kern="1200" dirty="0" smtClean="0">
                          <a:solidFill>
                            <a:schemeClr val="lt1"/>
                          </a:solidFill>
                          <a:effectLst/>
                          <a:latin typeface="GE SS Two Bold" pitchFamily="18" charset="-78"/>
                          <a:ea typeface="GE SS Two Bold" pitchFamily="18" charset="-78"/>
                          <a:cs typeface="GE SS Two Bold" pitchFamily="18" charset="-78"/>
                        </a:rPr>
                        <a:t>ماء</a:t>
                      </a:r>
                      <a:endParaRPr lang="en-US" sz="2800" b="1" kern="1200" dirty="0">
                        <a:solidFill>
                          <a:schemeClr val="lt1"/>
                        </a:solidFill>
                        <a:effectLst/>
                        <a:latin typeface="GE SS Two Bold" pitchFamily="18" charset="-78"/>
                        <a:ea typeface="GE SS Two Bold" pitchFamily="18" charset="-78"/>
                        <a:cs typeface="GE SS Two Bold" pitchFamily="18" charset="-78"/>
                      </a:endParaRPr>
                    </a:p>
                  </a:txBody>
                  <a:tcPr marL="68580" marR="68580" marT="0" marB="0"/>
                </a:tc>
                <a:tc>
                  <a:txBody>
                    <a:bodyPr/>
                    <a:lstStyle/>
                    <a:p>
                      <a:pPr algn="l" rtl="0">
                        <a:lnSpc>
                          <a:spcPct val="115000"/>
                        </a:lnSpc>
                        <a:spcAft>
                          <a:spcPts val="1000"/>
                        </a:spcAft>
                      </a:pPr>
                      <a:r>
                        <a:rPr lang="en-US" sz="2800" b="1" kern="1200" dirty="0">
                          <a:solidFill>
                            <a:schemeClr val="lt1"/>
                          </a:solidFill>
                          <a:effectLst/>
                          <a:latin typeface="GE SS Two Bold" pitchFamily="18" charset="-78"/>
                          <a:ea typeface="GE SS Two Bold" pitchFamily="18" charset="-78"/>
                          <a:cs typeface="GE SS Two Bold" pitchFamily="18" charset="-78"/>
                        </a:rPr>
                        <a:t>KELWL </a:t>
                      </a:r>
                    </a:p>
                  </a:txBody>
                  <a:tcPr marL="68580" marR="68580" marT="0" marB="0"/>
                </a:tc>
                <a:tc rowSpan="2">
                  <a:txBody>
                    <a:bodyPr/>
                    <a:lstStyle/>
                    <a:p>
                      <a:pPr rtl="1">
                        <a:lnSpc>
                          <a:spcPct val="115000"/>
                        </a:lnSpc>
                      </a:pPr>
                      <a:endParaRPr lang="en-US" sz="2000" dirty="0">
                        <a:effectLst/>
                        <a:latin typeface="Calibri"/>
                      </a:endParaRPr>
                    </a:p>
                  </a:txBody>
                  <a:tcPr marL="68580" marR="68580" marT="0" marB="0" anchor="ctr"/>
                </a:tc>
                <a:tc>
                  <a:txBody>
                    <a:bodyPr/>
                    <a:lstStyle/>
                    <a:p>
                      <a:pPr algn="r" rtl="1">
                        <a:lnSpc>
                          <a:spcPct val="115000"/>
                        </a:lnSpc>
                        <a:spcAft>
                          <a:spcPts val="1000"/>
                        </a:spcAft>
                      </a:pPr>
                      <a:r>
                        <a:rPr lang="ar-EG" sz="2800" dirty="0" smtClean="0">
                          <a:effectLst/>
                          <a:latin typeface="GE SS Two Bold" pitchFamily="18" charset="-78"/>
                          <a:ea typeface="GE SS Two Bold" pitchFamily="18" charset="-78"/>
                          <a:cs typeface="GE SS Two Bold" pitchFamily="18" charset="-78"/>
                        </a:rPr>
                        <a:t>الحكاية</a:t>
                      </a:r>
                    </a:p>
                    <a:p>
                      <a:pPr algn="r" rtl="1">
                        <a:lnSpc>
                          <a:spcPct val="115000"/>
                        </a:lnSpc>
                        <a:spcAft>
                          <a:spcPts val="1000"/>
                        </a:spcAft>
                      </a:pPr>
                      <a:r>
                        <a:rPr lang="ar-EG" sz="2800" dirty="0" smtClean="0">
                          <a:effectLst/>
                          <a:latin typeface="GE SS Two Bold" pitchFamily="18" charset="-78"/>
                          <a:ea typeface="GE SS Two Bold" pitchFamily="18" charset="-78"/>
                          <a:cs typeface="GE SS Two Bold" pitchFamily="18" charset="-78"/>
                        </a:rPr>
                        <a:t>طلعت       فاشوش</a:t>
                      </a:r>
                      <a:endParaRPr lang="en-US" sz="2000" dirty="0">
                        <a:effectLst/>
                        <a:latin typeface="GE SS Two Bold" pitchFamily="18" charset="-78"/>
                        <a:ea typeface="GE SS Two Bold" pitchFamily="18" charset="-78"/>
                        <a:cs typeface="GE SS Two Bold" pitchFamily="18" charset="-78"/>
                      </a:endParaRPr>
                    </a:p>
                  </a:txBody>
                  <a:tcPr marL="68580" marR="68580" marT="0" marB="0"/>
                </a:tc>
                <a:tc>
                  <a:txBody>
                    <a:bodyPr/>
                    <a:lstStyle/>
                    <a:p>
                      <a:pPr algn="l" rtl="0">
                        <a:lnSpc>
                          <a:spcPct val="115000"/>
                        </a:lnSpc>
                        <a:spcAft>
                          <a:spcPts val="1000"/>
                        </a:spcAft>
                      </a:pPr>
                      <a:r>
                        <a:rPr lang="en-US" sz="2800" b="1" kern="1200" dirty="0">
                          <a:solidFill>
                            <a:schemeClr val="lt1"/>
                          </a:solidFill>
                          <a:effectLst/>
                          <a:latin typeface="GE SS Two Bold" pitchFamily="18" charset="-78"/>
                          <a:ea typeface="GE SS Two Bold" pitchFamily="18" charset="-78"/>
                          <a:cs typeface="GE SS Two Bold" pitchFamily="18" charset="-78"/>
                        </a:rPr>
                        <a:t>BASOUS</a:t>
                      </a:r>
                    </a:p>
                  </a:txBody>
                  <a:tcPr marL="68580" marR="68580" marT="0" marB="0"/>
                </a:tc>
              </a:tr>
              <a:tr h="2852125">
                <a:tc>
                  <a:txBody>
                    <a:bodyPr/>
                    <a:lstStyle/>
                    <a:p>
                      <a:pPr marL="0" algn="r" defTabSz="914400" rtl="0" eaLnBrk="1" latinLnBrk="0" hangingPunct="1">
                        <a:lnSpc>
                          <a:spcPct val="115000"/>
                        </a:lnSpc>
                        <a:spcAft>
                          <a:spcPts val="1000"/>
                        </a:spcAft>
                      </a:pPr>
                      <a:r>
                        <a:rPr lang="ar-EG" sz="2800" b="1" kern="1200" dirty="0">
                          <a:solidFill>
                            <a:schemeClr val="lt1"/>
                          </a:solidFill>
                          <a:effectLst/>
                          <a:latin typeface="GE SS Two Bold" pitchFamily="18" charset="-78"/>
                          <a:ea typeface="GE SS Two Bold" pitchFamily="18" charset="-78"/>
                          <a:cs typeface="GE SS Two Bold" pitchFamily="18" charset="-78"/>
                        </a:rPr>
                        <a:t>الكشك </a:t>
                      </a:r>
                      <a:endParaRPr lang="ar-EG" sz="2800" b="1" kern="1200" dirty="0" smtClean="0">
                        <a:solidFill>
                          <a:schemeClr val="lt1"/>
                        </a:solidFill>
                        <a:effectLst/>
                        <a:latin typeface="GE SS Two Bold" pitchFamily="18" charset="-78"/>
                        <a:ea typeface="GE SS Two Bold" pitchFamily="18" charset="-78"/>
                        <a:cs typeface="GE SS Two Bold" pitchFamily="18" charset="-78"/>
                      </a:endParaRPr>
                    </a:p>
                    <a:p>
                      <a:pPr marL="0" algn="r" defTabSz="914400" rtl="0" eaLnBrk="1" latinLnBrk="0" hangingPunct="1">
                        <a:lnSpc>
                          <a:spcPct val="115000"/>
                        </a:lnSpc>
                        <a:spcAft>
                          <a:spcPts val="1000"/>
                        </a:spcAft>
                      </a:pPr>
                      <a:r>
                        <a:rPr lang="ar-EG" sz="2800" b="1" kern="1200" dirty="0" smtClean="0">
                          <a:solidFill>
                            <a:schemeClr val="lt1"/>
                          </a:solidFill>
                          <a:effectLst/>
                          <a:latin typeface="GE SS Two Bold" pitchFamily="18" charset="-78"/>
                          <a:ea typeface="GE SS Two Bold" pitchFamily="18" charset="-78"/>
                          <a:cs typeface="GE SS Two Bold" pitchFamily="18" charset="-78"/>
                        </a:rPr>
                        <a:t>الذي</a:t>
                      </a:r>
                    </a:p>
                    <a:p>
                      <a:pPr marL="0" algn="r" defTabSz="914400" rtl="0" eaLnBrk="1" latinLnBrk="0" hangingPunct="1">
                        <a:lnSpc>
                          <a:spcPct val="115000"/>
                        </a:lnSpc>
                        <a:spcAft>
                          <a:spcPts val="1000"/>
                        </a:spcAft>
                      </a:pPr>
                      <a:r>
                        <a:rPr lang="ar-EG" sz="2800" b="1" kern="1200" dirty="0" smtClean="0">
                          <a:solidFill>
                            <a:schemeClr val="lt1"/>
                          </a:solidFill>
                          <a:effectLst/>
                          <a:latin typeface="GE SS Two Bold" pitchFamily="18" charset="-78"/>
                          <a:ea typeface="GE SS Two Bold" pitchFamily="18" charset="-78"/>
                          <a:cs typeface="GE SS Two Bold" pitchFamily="18" charset="-78"/>
                        </a:rPr>
                        <a:t> </a:t>
                      </a:r>
                      <a:r>
                        <a:rPr lang="ar-EG" sz="2800" b="1" kern="1200" dirty="0">
                          <a:solidFill>
                            <a:schemeClr val="lt1"/>
                          </a:solidFill>
                          <a:effectLst/>
                          <a:latin typeface="GE SS Two Bold" pitchFamily="18" charset="-78"/>
                          <a:ea typeface="GE SS Two Bold" pitchFamily="18" charset="-78"/>
                          <a:cs typeface="GE SS Two Bold" pitchFamily="18" charset="-78"/>
                        </a:rPr>
                        <a:t>يؤكل</a:t>
                      </a:r>
                      <a:endParaRPr lang="en-US" sz="2800" b="1" kern="1200" dirty="0">
                        <a:solidFill>
                          <a:schemeClr val="lt1"/>
                        </a:solidFill>
                        <a:effectLst/>
                        <a:latin typeface="GE SS Two Bold" pitchFamily="18" charset="-78"/>
                        <a:ea typeface="GE SS Two Bold" pitchFamily="18" charset="-78"/>
                        <a:cs typeface="GE SS Two Bold" pitchFamily="18" charset="-78"/>
                      </a:endParaRPr>
                    </a:p>
                  </a:txBody>
                  <a:tcPr marL="68580" marR="68580" marT="0" marB="0"/>
                </a:tc>
                <a:tc>
                  <a:txBody>
                    <a:bodyPr/>
                    <a:lstStyle/>
                    <a:p>
                      <a:pPr marL="0" algn="l" defTabSz="914400" rtl="0" eaLnBrk="1" latinLnBrk="0" hangingPunct="1">
                        <a:lnSpc>
                          <a:spcPct val="115000"/>
                        </a:lnSpc>
                        <a:spcAft>
                          <a:spcPts val="1000"/>
                        </a:spcAft>
                      </a:pPr>
                      <a:r>
                        <a:rPr lang="en-US" sz="3200" b="1" kern="1200"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KESWK</a:t>
                      </a:r>
                    </a:p>
                  </a:txBody>
                  <a:tcPr marL="68580" marR="68580" marT="0" marB="0"/>
                </a:tc>
                <a:tc vMerge="1">
                  <a:txBody>
                    <a:bodyPr/>
                    <a:lstStyle/>
                    <a:p>
                      <a:pPr rtl="1"/>
                      <a:endParaRPr lang="ar-EG"/>
                    </a:p>
                  </a:txBody>
                  <a:tcPr/>
                </a:tc>
                <a:tc>
                  <a:txBody>
                    <a:bodyPr/>
                    <a:lstStyle/>
                    <a:p>
                      <a:pPr marL="0" algn="r" defTabSz="914400" rtl="0" eaLnBrk="1" latinLnBrk="0" hangingPunct="1">
                        <a:lnSpc>
                          <a:spcPct val="115000"/>
                        </a:lnSpc>
                        <a:spcAft>
                          <a:spcPts val="1000"/>
                        </a:spcAft>
                      </a:pPr>
                      <a:r>
                        <a:rPr lang="ar-EG" sz="3200" b="1" kern="12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عمال     </a:t>
                      </a:r>
                      <a:r>
                        <a:rPr lang="ar-EG" sz="3200" b="1" kern="1200"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 </a:t>
                      </a:r>
                      <a:endParaRPr lang="ar-EG" sz="3200" b="1" kern="12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a:p>
                      <a:pPr marL="0" algn="r" defTabSz="914400" rtl="0" eaLnBrk="1" latinLnBrk="0" hangingPunct="1">
                        <a:lnSpc>
                          <a:spcPct val="115000"/>
                        </a:lnSpc>
                        <a:spcAft>
                          <a:spcPts val="1000"/>
                        </a:spcAft>
                      </a:pPr>
                      <a:r>
                        <a:rPr lang="ar-EG" sz="3200" b="1" kern="12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يهوش</a:t>
                      </a:r>
                    </a:p>
                    <a:p>
                      <a:pPr marL="0" algn="r" defTabSz="914400" rtl="0" eaLnBrk="1" latinLnBrk="0" hangingPunct="1">
                        <a:lnSpc>
                          <a:spcPct val="115000"/>
                        </a:lnSpc>
                        <a:spcAft>
                          <a:spcPts val="1000"/>
                        </a:spcAft>
                      </a:pPr>
                      <a:r>
                        <a:rPr lang="ar-EG" sz="3200" b="1" kern="1200"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بالكلام</a:t>
                      </a:r>
                      <a:endParaRPr lang="en-US" sz="3200" b="1" kern="1200"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endParaRPr>
                    </a:p>
                  </a:txBody>
                  <a:tcPr marL="68580" marR="68580" marT="0" marB="0"/>
                </a:tc>
                <a:tc>
                  <a:txBody>
                    <a:bodyPr/>
                    <a:lstStyle/>
                    <a:p>
                      <a:pPr algn="l" rtl="0">
                        <a:lnSpc>
                          <a:spcPct val="115000"/>
                        </a:lnSpc>
                        <a:spcAft>
                          <a:spcPts val="1000"/>
                        </a:spcAft>
                      </a:pPr>
                      <a:r>
                        <a:rPr lang="en-US" sz="3200" b="1" kern="1200" dirty="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HAWS</a:t>
                      </a: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31131" y="684015"/>
            <a:ext cx="4544835" cy="1015663"/>
          </a:xfrm>
          <a:prstGeom prst="rect">
            <a:avLst/>
          </a:prstGeom>
        </p:spPr>
        <p:txBody>
          <a:bodyPr wrap="none">
            <a:spAutoFit/>
          </a:bodyPr>
          <a:lstStyle/>
          <a:p>
            <a:pPr algn="ctr"/>
            <a:r>
              <a:rPr lang="ar-EG" sz="6000" b="1" dirty="0" smtClean="0">
                <a:solidFill>
                  <a:srgbClr val="6C5B51"/>
                </a:solidFill>
                <a:latin typeface="GE SS Two Bold" panose="020A0503020102020204" pitchFamily="18" charset="-78"/>
                <a:ea typeface="GE SS Two Bold" panose="020A0503020102020204" pitchFamily="18" charset="-78"/>
                <a:cs typeface="GE SS Two Bold" panose="020A0503020102020204" pitchFamily="18" charset="-78"/>
              </a:rPr>
              <a:t>الفن القبطي</a:t>
            </a:r>
          </a:p>
        </p:txBody>
      </p:sp>
      <p:sp>
        <p:nvSpPr>
          <p:cNvPr id="5" name="Rectangle 4"/>
          <p:cNvSpPr/>
          <p:nvPr/>
        </p:nvSpPr>
        <p:spPr>
          <a:xfrm>
            <a:off x="4315097" y="2936018"/>
            <a:ext cx="6096000" cy="923330"/>
          </a:xfrm>
          <a:prstGeom prst="rect">
            <a:avLst/>
          </a:prstGeom>
        </p:spPr>
        <p:txBody>
          <a:bodyPr>
            <a:spAutoFit/>
          </a:bodyPr>
          <a:lstStyle/>
          <a:p>
            <a:pPr algn="r" rtl="1"/>
            <a:r>
              <a:rPr lang="ar-SA"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كيف نقرأ الأيقونة</a:t>
            </a:r>
            <a:r>
              <a:rPr lang="en-US"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 </a:t>
            </a:r>
            <a:r>
              <a:rPr lang="ar-EG" sz="3600" dirty="0" smtClean="0">
                <a:solidFill>
                  <a:srgbClr val="6C5B51"/>
                </a:solidFill>
                <a:latin typeface="GE SS Two Light" panose="020A0503020102020204" pitchFamily="18" charset="-78"/>
                <a:ea typeface="GE SS Two Light" panose="020A0503020102020204" pitchFamily="18" charset="-78"/>
                <a:cs typeface="GE SS Two Light" panose="020A0503020102020204" pitchFamily="18" charset="-78"/>
              </a:rPr>
              <a:t>؟؟؟</a:t>
            </a:r>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TotalTime>
  <Words>114</Words>
  <Application>Microsoft Office PowerPoint</Application>
  <PresentationFormat>Widescreen</PresentationFormat>
  <Paragraphs>74</Paragraphs>
  <Slides>24</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Arabic Transparent</vt:lpstr>
      <vt:lpstr>Arial</vt:lpstr>
      <vt:lpstr>Calibri</vt:lpstr>
      <vt:lpstr>Calibri Light</vt:lpstr>
      <vt:lpstr>GE SS Two Bold</vt:lpstr>
      <vt:lpstr>GE SS Two Light</vt:lpstr>
      <vt:lpstr>Times New Roman</vt:lpstr>
      <vt:lpstr>Wingdings</vt:lpstr>
      <vt:lpstr>Wingdings 2</vt:lpstr>
      <vt:lpstr>Office Theme</vt:lpstr>
      <vt:lpstr>Theme1</vt:lpstr>
      <vt:lpstr>المركز الإعلامي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Gogo</dc:creator>
  <cp:lastModifiedBy>Shiref</cp:lastModifiedBy>
  <cp:revision>67</cp:revision>
  <dcterms:created xsi:type="dcterms:W3CDTF">2016-07-26T00:02:01Z</dcterms:created>
  <dcterms:modified xsi:type="dcterms:W3CDTF">2016-09-18T12:10:23Z</dcterms:modified>
</cp:coreProperties>
</file>