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6"/>
  </p:notesMasterIdLst>
  <p:sldIdLst>
    <p:sldId id="383" r:id="rId2"/>
    <p:sldId id="422" r:id="rId3"/>
    <p:sldId id="423" r:id="rId4"/>
    <p:sldId id="424" r:id="rId5"/>
    <p:sldId id="425" r:id="rId6"/>
    <p:sldId id="434" r:id="rId7"/>
    <p:sldId id="435" r:id="rId8"/>
    <p:sldId id="436" r:id="rId9"/>
    <p:sldId id="437" r:id="rId10"/>
    <p:sldId id="438" r:id="rId11"/>
    <p:sldId id="439" r:id="rId12"/>
    <p:sldId id="440" r:id="rId13"/>
    <p:sldId id="441" r:id="rId14"/>
    <p:sldId id="416" r:id="rId15"/>
    <p:sldId id="420" r:id="rId16"/>
    <p:sldId id="421" r:id="rId17"/>
    <p:sldId id="432" r:id="rId18"/>
    <p:sldId id="433" r:id="rId19"/>
    <p:sldId id="417" r:id="rId20"/>
    <p:sldId id="418" r:id="rId21"/>
    <p:sldId id="419" r:id="rId22"/>
    <p:sldId id="430" r:id="rId23"/>
    <p:sldId id="426" r:id="rId24"/>
    <p:sldId id="431" r:id="rId25"/>
    <p:sldId id="427" r:id="rId26"/>
    <p:sldId id="442" r:id="rId27"/>
    <p:sldId id="443" r:id="rId28"/>
    <p:sldId id="445" r:id="rId29"/>
    <p:sldId id="446" r:id="rId30"/>
    <p:sldId id="447" r:id="rId31"/>
    <p:sldId id="448" r:id="rId32"/>
    <p:sldId id="449" r:id="rId33"/>
    <p:sldId id="453" r:id="rId34"/>
    <p:sldId id="450" r:id="rId35"/>
    <p:sldId id="452" r:id="rId36"/>
    <p:sldId id="451" r:id="rId37"/>
    <p:sldId id="454" r:id="rId38"/>
    <p:sldId id="455" r:id="rId39"/>
    <p:sldId id="456" r:id="rId40"/>
    <p:sldId id="457" r:id="rId41"/>
    <p:sldId id="458" r:id="rId42"/>
    <p:sldId id="459" r:id="rId43"/>
    <p:sldId id="460" r:id="rId44"/>
    <p:sldId id="461" r:id="rId4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FF99"/>
    <a:srgbClr val="EAEAEA"/>
    <a:srgbClr val="682300"/>
    <a:srgbClr val="A50021"/>
    <a:srgbClr val="CC00CC"/>
    <a:srgbClr val="9900FF"/>
    <a:srgbClr val="FF5050"/>
    <a:srgbClr val="99CC00"/>
    <a:srgbClr val="CA1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177" autoAdjust="0"/>
    <p:restoredTop sz="90231" autoAdjust="0"/>
  </p:normalViewPr>
  <p:slideViewPr>
    <p:cSldViewPr>
      <p:cViewPr varScale="1">
        <p:scale>
          <a:sx n="77" d="100"/>
          <a:sy n="77" d="100"/>
        </p:scale>
        <p:origin x="142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03D6F89-6C8B-4063-9716-2E95E41F14C2}" type="datetimeFigureOut">
              <a:rPr lang="ar-EG" smtClean="0"/>
              <a:t>10/11/1444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787B552-C8DB-4589-8BA4-7C79ACE17FE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9899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B552-C8DB-4589-8BA4-7C79ACE17FEE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09803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87B552-C8DB-4589-8BA4-7C79ACE17FEE}" type="slidenum">
              <a:rPr lang="ar-EG" smtClean="0"/>
              <a:t>18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59301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87B552-C8DB-4589-8BA4-7C79ACE17FEE}" type="slidenum">
              <a:rPr lang="ar-EG" smtClean="0"/>
              <a:t>20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0693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8842-2F41-4AF4-B99F-8334D9EE8CE6}" type="datetimeFigureOut">
              <a:rPr lang="ar-EG" smtClean="0"/>
              <a:t>10/11/1444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06DC-C339-4E09-906A-EB2374D92CE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8842-2F41-4AF4-B99F-8334D9EE8CE6}" type="datetimeFigureOut">
              <a:rPr lang="ar-EG" smtClean="0"/>
              <a:t>10/11/1444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06DC-C339-4E09-906A-EB2374D92CE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277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8842-2F41-4AF4-B99F-8334D9EE8CE6}" type="datetimeFigureOut">
              <a:rPr lang="ar-EG" smtClean="0"/>
              <a:t>10/11/1444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06DC-C339-4E09-906A-EB2374D92CE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4470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8842-2F41-4AF4-B99F-8334D9EE8CE6}" type="datetimeFigureOut">
              <a:rPr lang="ar-EG" smtClean="0"/>
              <a:t>10/11/1444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06DC-C339-4E09-906A-EB2374D92CE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7248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8842-2F41-4AF4-B99F-8334D9EE8CE6}" type="datetimeFigureOut">
              <a:rPr lang="ar-EG" smtClean="0"/>
              <a:t>10/11/1444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06DC-C339-4E09-906A-EB2374D92CE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7076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8842-2F41-4AF4-B99F-8334D9EE8CE6}" type="datetimeFigureOut">
              <a:rPr lang="ar-EG" smtClean="0"/>
              <a:t>10/11/1444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06DC-C339-4E09-906A-EB2374D92CE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8871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8842-2F41-4AF4-B99F-8334D9EE8CE6}" type="datetimeFigureOut">
              <a:rPr lang="ar-EG" smtClean="0"/>
              <a:t>10/11/1444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06DC-C339-4E09-906A-EB2374D92CE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5828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8842-2F41-4AF4-B99F-8334D9EE8CE6}" type="datetimeFigureOut">
              <a:rPr lang="ar-EG" smtClean="0"/>
              <a:t>10/11/1444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06DC-C339-4E09-906A-EB2374D92CE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9517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8842-2F41-4AF4-B99F-8334D9EE8CE6}" type="datetimeFigureOut">
              <a:rPr lang="ar-EG" smtClean="0"/>
              <a:t>10/11/1444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06DC-C339-4E09-906A-EB2374D92CE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4454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8842-2F41-4AF4-B99F-8334D9EE8CE6}" type="datetimeFigureOut">
              <a:rPr lang="ar-EG" smtClean="0"/>
              <a:t>10/11/1444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06DC-C339-4E09-906A-EB2374D92CE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51004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8842-2F41-4AF4-B99F-8334D9EE8CE6}" type="datetimeFigureOut">
              <a:rPr lang="ar-EG" smtClean="0"/>
              <a:t>10/11/1444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06DC-C339-4E09-906A-EB2374D92CE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9415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D8842-2F41-4AF4-B99F-8334D9EE8CE6}" type="datetimeFigureOut">
              <a:rPr lang="ar-EG" smtClean="0"/>
              <a:t>10/11/1444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C06DC-C339-4E09-906A-EB2374D92CE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1658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st george\Desktop\pngtree-colorful-balloons-graduation-season-graduate-poster-background-image_1423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7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-561160" y="764704"/>
            <a:ext cx="9670846" cy="6552728"/>
          </a:xfrm>
          <a:prstGeom prst="rect">
            <a:avLst/>
          </a:prstGeom>
          <a:scene3d>
            <a:camera prst="orthographicFront"/>
            <a:lightRig rig="sunset" dir="t"/>
          </a:scene3d>
          <a:sp3d prstMaterial="matte">
            <a:bevelB prst="relaxedInset"/>
          </a:sp3d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6000"/>
              </a:lnSpc>
            </a:pPr>
            <a:r>
              <a:rPr lang="ar-EG" sz="7200" b="1" dirty="0">
                <a:solidFill>
                  <a:srgbClr val="C00000"/>
                </a:solidFill>
                <a:effectLst>
                  <a:glow rad="139700">
                    <a:srgbClr val="EAEAEA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 Noor" pitchFamily="2" charset="-78"/>
              </a:rPr>
              <a:t>     تحتفل أسرة القديسة   </a:t>
            </a:r>
          </a:p>
          <a:p>
            <a:pPr algn="r">
              <a:lnSpc>
                <a:spcPts val="6000"/>
              </a:lnSpc>
            </a:pPr>
            <a:r>
              <a:rPr lang="ar-EG" sz="7200" b="1" dirty="0">
                <a:solidFill>
                  <a:srgbClr val="C00000"/>
                </a:solidFill>
                <a:effectLst>
                  <a:glow rad="139700">
                    <a:srgbClr val="EAEAEA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 Noor" pitchFamily="2" charset="-78"/>
              </a:rPr>
              <a:t>       العذراء مريم للمغتربات </a:t>
            </a:r>
          </a:p>
          <a:p>
            <a:pPr algn="r">
              <a:lnSpc>
                <a:spcPts val="6000"/>
              </a:lnSpc>
            </a:pPr>
            <a:r>
              <a:rPr lang="ar-EG" sz="7200" b="1" dirty="0">
                <a:solidFill>
                  <a:srgbClr val="C00000"/>
                </a:solidFill>
                <a:effectLst>
                  <a:glow rad="139700">
                    <a:srgbClr val="EAEAEA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 Noor" pitchFamily="2" charset="-78"/>
              </a:rPr>
              <a:t>                     اليوم بالخريجات </a:t>
            </a:r>
          </a:p>
          <a:p>
            <a:pPr algn="r">
              <a:lnSpc>
                <a:spcPts val="6000"/>
              </a:lnSpc>
            </a:pPr>
            <a:r>
              <a:rPr lang="ar-EG" sz="7200" b="1" dirty="0">
                <a:solidFill>
                  <a:srgbClr val="C00000"/>
                </a:solidFill>
                <a:effectLst>
                  <a:glow rad="139700">
                    <a:srgbClr val="EAEAEA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 Noor" pitchFamily="2" charset="-78"/>
              </a:rPr>
              <a:t>                         والخريجين  </a:t>
            </a:r>
          </a:p>
          <a:p>
            <a:pPr algn="r">
              <a:lnSpc>
                <a:spcPts val="6000"/>
              </a:lnSpc>
            </a:pPr>
            <a:r>
              <a:rPr lang="ar-EG" sz="4500" b="1" dirty="0">
                <a:solidFill>
                  <a:srgbClr val="C00000"/>
                </a:solidFill>
                <a:effectLst>
                  <a:glow rad="139700">
                    <a:srgbClr val="EAEAEA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 Noor" pitchFamily="2" charset="-78"/>
              </a:rPr>
              <a:t>                               وكل عام والجميع فى </a:t>
            </a:r>
          </a:p>
          <a:p>
            <a:pPr algn="r">
              <a:lnSpc>
                <a:spcPts val="6000"/>
              </a:lnSpc>
            </a:pPr>
            <a:r>
              <a:rPr lang="ar-EG" sz="4500" b="1" dirty="0">
                <a:solidFill>
                  <a:srgbClr val="C00000"/>
                </a:solidFill>
                <a:effectLst>
                  <a:glow rad="139700">
                    <a:srgbClr val="EAEAEA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 Noor" pitchFamily="2" charset="-78"/>
              </a:rPr>
              <a:t>                                         ملء النعمة والبركة</a:t>
            </a:r>
            <a:r>
              <a:rPr lang="ar-EG" sz="4500" b="1" dirty="0">
                <a:solidFill>
                  <a:srgbClr val="6823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 Noo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92116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708920"/>
            <a:ext cx="7524328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مارينا نادى نخلة</a:t>
            </a:r>
          </a:p>
          <a:p>
            <a:pPr marL="0" indent="0">
              <a:buNone/>
            </a:pPr>
            <a:r>
              <a:rPr lang="ar-EG" sz="7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</a:t>
            </a: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طب بشرى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</p:spTree>
    <p:extLst>
      <p:ext uri="{BB962C8B-B14F-4D97-AF65-F5344CB8AC3E}">
        <p14:creationId xmlns:p14="http://schemas.microsoft.com/office/powerpoint/2010/main" val="3243017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-396552" y="2636912"/>
            <a:ext cx="7524328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مريم زغلول تقى</a:t>
            </a:r>
          </a:p>
          <a:p>
            <a:pPr marL="0" indent="0">
              <a:buNone/>
            </a:pPr>
            <a:r>
              <a:rPr lang="ar-EG" sz="7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</a:t>
            </a: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ليسانس حقوق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</p:spTree>
    <p:extLst>
      <p:ext uri="{BB962C8B-B14F-4D97-AF65-F5344CB8AC3E}">
        <p14:creationId xmlns:p14="http://schemas.microsoft.com/office/powerpoint/2010/main" val="28585418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-396552" y="2636912"/>
            <a:ext cx="7524328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ميرنا ملاك صبحى</a:t>
            </a:r>
          </a:p>
          <a:p>
            <a:pPr marL="0" indent="0">
              <a:buNone/>
            </a:pPr>
            <a:r>
              <a:rPr lang="ar-EG" sz="7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</a:t>
            </a: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ليسانس حقوق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</p:spTree>
    <p:extLst>
      <p:ext uri="{BB962C8B-B14F-4D97-AF65-F5344CB8AC3E}">
        <p14:creationId xmlns:p14="http://schemas.microsoft.com/office/powerpoint/2010/main" val="101888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564904"/>
            <a:ext cx="7524328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</a:t>
            </a:r>
            <a:r>
              <a:rPr lang="ar-EG" sz="95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شيرى</a:t>
            </a: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إيهاب</a:t>
            </a:r>
          </a:p>
          <a:p>
            <a:pPr marL="0" indent="0">
              <a:buNone/>
            </a:pPr>
            <a:r>
              <a:rPr lang="ar-EG" sz="7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</a:t>
            </a: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طب بشرى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</a:t>
            </a:r>
            <a:r>
              <a:rPr lang="ar-EG" sz="80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الأسكندرية</a:t>
            </a: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64896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564904"/>
            <a:ext cx="7092280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كاترين سامح</a:t>
            </a:r>
          </a:p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ماجستير علوم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  <p:pic>
        <p:nvPicPr>
          <p:cNvPr id="4" name="Picture 2" descr="C:\Users\st george\Desktop\صور-تخرج-3.jpg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2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-180528" y="2719461"/>
            <a:ext cx="9684568" cy="452596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ar-EG" sz="118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بيت أبونا بيشوى كامل سبورتنج</a:t>
            </a:r>
          </a:p>
        </p:txBody>
      </p:sp>
    </p:spTree>
    <p:extLst>
      <p:ext uri="{BB962C8B-B14F-4D97-AF65-F5344CB8AC3E}">
        <p14:creationId xmlns:p14="http://schemas.microsoft.com/office/powerpoint/2010/main" val="314719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1238" y="2492896"/>
            <a:ext cx="7631832" cy="45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EG" sz="104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</a:t>
            </a:r>
            <a:r>
              <a:rPr lang="ar-EG" sz="104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دميانه</a:t>
            </a:r>
            <a:r>
              <a:rPr lang="ar-EG" sz="104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فتح الله</a:t>
            </a:r>
          </a:p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تربية طفولة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      جامعة الأسكندرية</a:t>
            </a:r>
          </a:p>
        </p:txBody>
      </p:sp>
    </p:spTree>
    <p:extLst>
      <p:ext uri="{BB962C8B-B14F-4D97-AF65-F5344CB8AC3E}">
        <p14:creationId xmlns:p14="http://schemas.microsoft.com/office/powerpoint/2010/main" val="31471928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7092280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كرستين أمير لبيب</a:t>
            </a:r>
          </a:p>
          <a:p>
            <a:pPr marL="0" indent="0">
              <a:buNone/>
            </a:pPr>
            <a:r>
              <a:rPr lang="ar-EG" sz="7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فنون جميلة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</p:spTree>
    <p:extLst>
      <p:ext uri="{BB962C8B-B14F-4D97-AF65-F5344CB8AC3E}">
        <p14:creationId xmlns:p14="http://schemas.microsoft.com/office/powerpoint/2010/main" val="314719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7092280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مارينا منير لبيب</a:t>
            </a:r>
          </a:p>
          <a:p>
            <a:pPr marL="0" indent="0">
              <a:buNone/>
            </a:pPr>
            <a:r>
              <a:rPr lang="ar-EG" sz="7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طب بشرى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</p:spTree>
    <p:extLst>
      <p:ext uri="{BB962C8B-B14F-4D97-AF65-F5344CB8AC3E}">
        <p14:creationId xmlns:p14="http://schemas.microsoft.com/office/powerpoint/2010/main" val="1596205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95536" y="2564904"/>
            <a:ext cx="7092280" cy="45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مريم مجدى فانوس</a:t>
            </a:r>
          </a:p>
          <a:p>
            <a:pPr marL="0" indent="0">
              <a:buNone/>
            </a:pPr>
            <a:r>
              <a:rPr lang="ar-EG" sz="7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</a:t>
            </a:r>
            <a:r>
              <a:rPr lang="ar-EG" sz="86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إمتياز</a:t>
            </a: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طب بشرى</a:t>
            </a:r>
            <a:endParaRPr lang="ar-EG" sz="7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</p:spTree>
    <p:extLst>
      <p:ext uri="{BB962C8B-B14F-4D97-AF65-F5344CB8AC3E}">
        <p14:creationId xmlns:p14="http://schemas.microsoft.com/office/powerpoint/2010/main" val="1068054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-684584" y="2708920"/>
            <a:ext cx="7656175" cy="45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رفقة سامى سعد</a:t>
            </a:r>
          </a:p>
          <a:p>
            <a:pPr marL="0" indent="0">
              <a:buNone/>
            </a:pPr>
            <a:r>
              <a:rPr lang="ar-EG" sz="6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دبلوم معهد فنى </a:t>
            </a:r>
            <a:r>
              <a:rPr lang="ar-EG" sz="66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صناعى</a:t>
            </a:r>
            <a:endParaRPr lang="ar-EG" sz="66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14719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3528" y="2719461"/>
            <a:ext cx="7092280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مريم إبراهيم</a:t>
            </a:r>
          </a:p>
          <a:p>
            <a:pPr marL="0" indent="0">
              <a:buNone/>
            </a:pPr>
            <a:r>
              <a:rPr lang="ar-EG" sz="6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دبلوم المعهد الفنى التجارى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  <p:pic>
        <p:nvPicPr>
          <p:cNvPr id="4" name="Picture 2" descr="C:\Users\st george\Desktop\صور-تخرج-3.jpg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2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-180528" y="2719461"/>
            <a:ext cx="9684568" cy="452596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ar-EG" sz="118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بيت بنات مريم</a:t>
            </a:r>
          </a:p>
          <a:p>
            <a:pPr marL="0" indent="0" algn="ctr">
              <a:buFont typeface="Arial" pitchFamily="34" charset="0"/>
              <a:buNone/>
            </a:pPr>
            <a:r>
              <a:rPr lang="ar-EG" sz="118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 بالأزاريطة</a:t>
            </a:r>
          </a:p>
        </p:txBody>
      </p:sp>
    </p:spTree>
    <p:extLst>
      <p:ext uri="{BB962C8B-B14F-4D97-AF65-F5344CB8AC3E}">
        <p14:creationId xmlns:p14="http://schemas.microsoft.com/office/powerpoint/2010/main" val="3147192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-108520" y="2492896"/>
            <a:ext cx="7092280" cy="45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نفين وجدى فكرى </a:t>
            </a:r>
          </a:p>
          <a:p>
            <a:pPr marL="0" indent="0">
              <a:buNone/>
            </a:pPr>
            <a:r>
              <a:rPr lang="ar-EG" sz="6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دبلوم معهد فنى </a:t>
            </a:r>
            <a:r>
              <a:rPr lang="ar-EG" sz="66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صناعى</a:t>
            </a:r>
            <a:endParaRPr lang="ar-EG" sz="66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719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492896"/>
            <a:ext cx="7092280" cy="45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ساره ملاك </a:t>
            </a:r>
            <a:r>
              <a:rPr lang="ar-EG" sz="88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لمعى</a:t>
            </a:r>
            <a:endParaRPr lang="ar-EG" sz="8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69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دبلوم معهد فنى </a:t>
            </a:r>
            <a:r>
              <a:rPr lang="ar-EG" sz="69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صناعى</a:t>
            </a:r>
            <a:endParaRPr lang="ar-EG" sz="69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endParaRPr lang="ar-EG" sz="80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719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564904"/>
            <a:ext cx="7092280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كاترين سامح</a:t>
            </a:r>
          </a:p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ماجستير علوم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  <p:pic>
        <p:nvPicPr>
          <p:cNvPr id="4" name="Picture 2" descr="C:\Users\st george\Desktop\صور-تخرج-3.jpg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2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-270284" y="2780928"/>
            <a:ext cx="9684568" cy="226298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ar-EG" sz="110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بيت القديسة دميانة </a:t>
            </a:r>
          </a:p>
          <a:p>
            <a:pPr marL="0" indent="0" algn="ctr">
              <a:buFont typeface="Arial" pitchFamily="34" charset="0"/>
              <a:buNone/>
            </a:pPr>
            <a:r>
              <a:rPr lang="ar-EG" sz="11000" b="1" dirty="0" err="1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جناكليس</a:t>
            </a:r>
            <a:endParaRPr lang="ar-EG" sz="11000" b="1" dirty="0">
              <a:solidFill>
                <a:srgbClr val="FF0000"/>
              </a:solidFill>
              <a:effectLst>
                <a:glow rad="190500">
                  <a:srgbClr val="FFFF9B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 GOOGLE" pitchFamily="34"/>
              <a:cs typeface="A No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951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708920"/>
            <a:ext cx="7524328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8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مارى</a:t>
            </a: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سمير جوده</a:t>
            </a:r>
          </a:p>
          <a:p>
            <a:pPr marL="0" indent="0">
              <a:buNone/>
            </a:pPr>
            <a:r>
              <a:rPr lang="ar-EG" sz="5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نظم ومعلومات إدارية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</a:t>
            </a:r>
            <a:r>
              <a:rPr lang="ar-EG" sz="5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المعهد </a:t>
            </a:r>
            <a:r>
              <a:rPr lang="ar-EG" sz="58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العالى</a:t>
            </a:r>
            <a:r>
              <a:rPr lang="ar-EG" sz="5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للسياحة والفنادق</a:t>
            </a:r>
            <a:endParaRPr lang="ar-EG" sz="80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719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564904"/>
            <a:ext cx="7092280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كاترين سامح</a:t>
            </a:r>
          </a:p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ماجستير علوم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  <p:pic>
        <p:nvPicPr>
          <p:cNvPr id="4" name="Picture 2" descr="C:\Users\st george\Desktop\صور-تخرج-3.jpg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2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-324544" y="2719461"/>
            <a:ext cx="9684568" cy="452596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ar-EG" sz="118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المدينة الجامعية</a:t>
            </a:r>
          </a:p>
          <a:p>
            <a:pPr marL="0" indent="0" algn="ctr">
              <a:buFont typeface="Arial" pitchFamily="34" charset="0"/>
              <a:buNone/>
            </a:pPr>
            <a:r>
              <a:rPr lang="ar-EG" sz="118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سموحة</a:t>
            </a:r>
          </a:p>
        </p:txBody>
      </p:sp>
    </p:spTree>
    <p:extLst>
      <p:ext uri="{BB962C8B-B14F-4D97-AF65-F5344CB8AC3E}">
        <p14:creationId xmlns:p14="http://schemas.microsoft.com/office/powerpoint/2010/main" val="191951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708920"/>
            <a:ext cx="7092280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جورج سمير نبيه</a:t>
            </a:r>
          </a:p>
          <a:p>
            <a:pPr marL="0" indent="0">
              <a:buNone/>
            </a:pPr>
            <a:r>
              <a:rPr lang="ar-EG" sz="52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الهندسة الميكانيكية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</p:spTree>
    <p:extLst>
      <p:ext uri="{BB962C8B-B14F-4D97-AF65-F5344CB8AC3E}">
        <p14:creationId xmlns:p14="http://schemas.microsoft.com/office/powerpoint/2010/main" val="314719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564904"/>
            <a:ext cx="7092280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كاترين سامح</a:t>
            </a:r>
          </a:p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ماجستير علوم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  <p:pic>
        <p:nvPicPr>
          <p:cNvPr id="4" name="Picture 2" descr="C:\Users\st george\Desktop\صور-تخرج-3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2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3068960"/>
            <a:ext cx="8172400" cy="452596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EG" sz="1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 GOOGLE" pitchFamily="34"/>
                <a:ea typeface="+mn-ea"/>
                <a:cs typeface="A Noor" pitchFamily="2" charset="-78"/>
              </a:rPr>
              <a:t>    </a:t>
            </a:r>
            <a:r>
              <a:rPr lang="ar-EG" sz="118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بيت القديسة </a:t>
            </a:r>
            <a:r>
              <a:rPr lang="ar-EG" sz="11800" b="1" dirty="0" err="1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دميانه</a:t>
            </a:r>
            <a:r>
              <a:rPr lang="ar-EG" sz="118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 - سموحة</a:t>
            </a:r>
            <a:endParaRPr kumimoji="0" lang="ar-EG" sz="1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90500">
                  <a:srgbClr val="FFFF9B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 GOOGLE" pitchFamily="34"/>
              <a:ea typeface="+mn-ea"/>
              <a:cs typeface="A No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812173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708920"/>
            <a:ext cx="7524328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ريمان رفعت </a:t>
            </a:r>
            <a:r>
              <a:rPr lang="ar-EG" sz="88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لمعى</a:t>
            </a:r>
            <a:endParaRPr lang="ar-EG" sz="8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فنون جميلة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جامعة </a:t>
            </a:r>
            <a:r>
              <a:rPr lang="ar-EG" sz="80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الأسكندرية</a:t>
            </a:r>
            <a:endParaRPr lang="ar-EG" sz="80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5162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420888"/>
            <a:ext cx="7524328" cy="45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مريم ماهر عادل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صيدلة 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جامعة </a:t>
            </a:r>
            <a:r>
              <a:rPr lang="ar-EG" sz="80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الأسكندرية</a:t>
            </a:r>
            <a:endParaRPr lang="ar-EG" sz="80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610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564904"/>
            <a:ext cx="7092280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كاترين سامح</a:t>
            </a:r>
          </a:p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ماجستير علوم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  <p:pic>
        <p:nvPicPr>
          <p:cNvPr id="4" name="Picture 2" descr="C:\Users\st george\Desktop\صور-تخرج-3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2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1988840"/>
            <a:ext cx="8172400" cy="452596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ar-EG" sz="118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بيت </a:t>
            </a:r>
            <a:endParaRPr lang="en-US" sz="11800" b="1" dirty="0">
              <a:solidFill>
                <a:srgbClr val="FF0000"/>
              </a:solidFill>
              <a:effectLst>
                <a:glow rad="190500">
                  <a:srgbClr val="FFFF9B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 GOOGLE" pitchFamily="34"/>
              <a:cs typeface="A Noor" pitchFamily="2" charset="-78"/>
            </a:endParaRPr>
          </a:p>
          <a:p>
            <a:pPr marL="0" lvl="0" indent="0" algn="ctr">
              <a:buNone/>
              <a:defRPr/>
            </a:pPr>
            <a:r>
              <a:rPr lang="ar-EG" sz="118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التوفيق والثبات</a:t>
            </a:r>
            <a:endParaRPr kumimoji="0" lang="ar-EG" sz="1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90500">
                  <a:srgbClr val="FFFF9B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 GOOGLE" pitchFamily="34"/>
              <a:ea typeface="+mn-ea"/>
              <a:cs typeface="A No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4989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928" y="2708920"/>
            <a:ext cx="7596336" cy="45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</a:t>
            </a:r>
            <a:r>
              <a:rPr lang="ar-EG" sz="95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فيبروينا</a:t>
            </a: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ملاك</a:t>
            </a:r>
          </a:p>
          <a:p>
            <a:pPr marL="0" indent="0">
              <a:buNone/>
            </a:pP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بكالوريوس طب بشرى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</p:spTree>
    <p:extLst>
      <p:ext uri="{BB962C8B-B14F-4D97-AF65-F5344CB8AC3E}">
        <p14:creationId xmlns:p14="http://schemas.microsoft.com/office/powerpoint/2010/main" val="31471928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420888"/>
            <a:ext cx="7524328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</a:t>
            </a:r>
            <a:r>
              <a:rPr lang="ar-EG" sz="88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دميانه</a:t>
            </a: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شكري فهمى</a:t>
            </a:r>
            <a:endParaRPr lang="en-US" sz="8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بكالوريوس علوم 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</a:t>
            </a:r>
            <a:r>
              <a:rPr lang="ar-EG" sz="80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الأسكندرية</a:t>
            </a:r>
            <a:endParaRPr lang="ar-EG" sz="80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880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520280"/>
            <a:ext cx="7524328" cy="45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ماريا البدرى فخرى</a:t>
            </a:r>
            <a:endParaRPr lang="en-US" sz="8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</a:t>
            </a:r>
            <a:r>
              <a:rPr lang="ar-EG" sz="72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هندسة </a:t>
            </a:r>
          </a:p>
          <a:p>
            <a:pPr marL="0" indent="0">
              <a:buNone/>
            </a:pPr>
            <a:r>
              <a:rPr lang="ar-EG" sz="72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   جامعة </a:t>
            </a:r>
            <a:r>
              <a:rPr lang="ar-EG" sz="72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الأسكندرية</a:t>
            </a:r>
            <a:endParaRPr lang="ar-EG" sz="72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3178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-180528" y="2636912"/>
            <a:ext cx="7524328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</a:t>
            </a: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مريم </a:t>
            </a:r>
            <a:r>
              <a:rPr lang="ar-EG" sz="95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صبرى</a:t>
            </a: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جبرة</a:t>
            </a:r>
            <a:endParaRPr lang="en-US" sz="8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</a:t>
            </a:r>
            <a:r>
              <a:rPr lang="ar-EG" sz="6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دبلوم المعهد الفني </a:t>
            </a:r>
            <a:r>
              <a:rPr lang="ar-EG" sz="65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التجارى</a:t>
            </a:r>
            <a:endParaRPr lang="ar-EG" sz="80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3502279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564904"/>
            <a:ext cx="7092280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كاترين سامح</a:t>
            </a:r>
          </a:p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ماجستير علوم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  <p:pic>
        <p:nvPicPr>
          <p:cNvPr id="4" name="Picture 2" descr="C:\Users\st george\Desktop\صور-تخرج-3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2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1988840"/>
            <a:ext cx="8172400" cy="452596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ar-EG" sz="118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بيت </a:t>
            </a:r>
            <a:endParaRPr lang="en-US" sz="11800" b="1" dirty="0">
              <a:solidFill>
                <a:srgbClr val="FF0000"/>
              </a:solidFill>
              <a:effectLst>
                <a:glow rad="190500">
                  <a:srgbClr val="FFFF9B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 GOOGLE" pitchFamily="34"/>
              <a:cs typeface="A Noor" pitchFamily="2" charset="-78"/>
            </a:endParaRPr>
          </a:p>
          <a:p>
            <a:pPr marL="0" lvl="0" indent="0" algn="ctr">
              <a:buNone/>
              <a:defRPr/>
            </a:pPr>
            <a:r>
              <a:rPr lang="ar-EG" sz="11800" b="1" dirty="0" err="1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مارمينا</a:t>
            </a:r>
            <a:r>
              <a:rPr lang="ar-EG" sz="118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 فلمنج</a:t>
            </a:r>
            <a:endParaRPr kumimoji="0" lang="ar-EG" sz="1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90500">
                  <a:srgbClr val="FFFF9B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 GOOGLE" pitchFamily="34"/>
              <a:ea typeface="+mn-ea"/>
              <a:cs typeface="A No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5224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420888"/>
            <a:ext cx="7524328" cy="45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مريم يعقوب بشير</a:t>
            </a:r>
            <a:endParaRPr lang="en-US" sz="8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</a:t>
            </a:r>
            <a:r>
              <a:rPr lang="ar-EG" sz="72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صيدلة</a:t>
            </a:r>
          </a:p>
          <a:p>
            <a:pPr marL="0" indent="0">
              <a:buNone/>
            </a:pPr>
            <a:r>
              <a:rPr lang="ar-EG" sz="72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   جامعة </a:t>
            </a:r>
            <a:r>
              <a:rPr lang="ar-EG" sz="72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الأسكندرية</a:t>
            </a:r>
            <a:endParaRPr lang="ar-EG" sz="72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48535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564904"/>
            <a:ext cx="7092280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كاترين سامح</a:t>
            </a:r>
          </a:p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ماجستير علوم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  <p:pic>
        <p:nvPicPr>
          <p:cNvPr id="4" name="Picture 2" descr="C:\Users\st george\Desktop\صور-تخرج-3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2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1988840"/>
            <a:ext cx="8172400" cy="452596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ar-EG" sz="118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بيت </a:t>
            </a:r>
            <a:endParaRPr lang="en-US" sz="11800" b="1" dirty="0">
              <a:solidFill>
                <a:srgbClr val="FF0000"/>
              </a:solidFill>
              <a:effectLst>
                <a:glow rad="190500">
                  <a:srgbClr val="FFFF9B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 GOOGLE" pitchFamily="34"/>
              <a:cs typeface="A Noor" pitchFamily="2" charset="-78"/>
            </a:endParaRPr>
          </a:p>
          <a:p>
            <a:pPr marL="0" lvl="0" indent="0" algn="ctr">
              <a:buNone/>
              <a:defRPr/>
            </a:pPr>
            <a:r>
              <a:rPr lang="ar-EG" sz="118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سان مارك</a:t>
            </a:r>
            <a:endParaRPr kumimoji="0" lang="ar-EG" sz="1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90500">
                  <a:srgbClr val="FFFF9B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 GOOGLE" pitchFamily="34"/>
              <a:ea typeface="+mn-ea"/>
              <a:cs typeface="A No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6105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51520" y="2636912"/>
            <a:ext cx="7524328" cy="45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أيمن صلاح وهيب</a:t>
            </a:r>
            <a:endParaRPr lang="en-US" sz="8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بكالوريوس تجارة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جامعة </a:t>
            </a:r>
            <a:r>
              <a:rPr lang="ar-EG" sz="80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الأسكندرية</a:t>
            </a:r>
            <a:endParaRPr lang="ar-EG" sz="80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762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564904"/>
            <a:ext cx="7092280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كاترين سامح</a:t>
            </a:r>
          </a:p>
          <a:p>
            <a:pPr marL="0" indent="0">
              <a:buNone/>
            </a:pP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ماجستير علوم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  <p:pic>
        <p:nvPicPr>
          <p:cNvPr id="4" name="Picture 2" descr="C:\Users\st george\Desktop\صور-تخرج-3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2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-252535" y="1844824"/>
            <a:ext cx="9417778" cy="452596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ar-EG" sz="118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بيت </a:t>
            </a:r>
            <a:endParaRPr lang="en-US" sz="11800" b="1" dirty="0">
              <a:solidFill>
                <a:srgbClr val="FF0000"/>
              </a:solidFill>
              <a:effectLst>
                <a:glow rad="190500">
                  <a:srgbClr val="FFFF9B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 GOOGLE" pitchFamily="34"/>
              <a:cs typeface="A Noor" pitchFamily="2" charset="-78"/>
            </a:endParaRPr>
          </a:p>
          <a:p>
            <a:pPr marL="0" lvl="0" indent="0" algn="ctr">
              <a:buNone/>
              <a:defRPr/>
            </a:pPr>
            <a:r>
              <a:rPr lang="ar-EG" sz="9600" b="1" dirty="0">
                <a:solidFill>
                  <a:srgbClr val="FF0000"/>
                </a:solidFill>
                <a:effectLst>
                  <a:glow rad="190500">
                    <a:srgbClr val="FFFF9B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OOGLE" pitchFamily="34"/>
                <a:cs typeface="A Noor" pitchFamily="2" charset="-78"/>
              </a:rPr>
              <a:t>الأنبا إبرام-الإبراهيمية </a:t>
            </a:r>
            <a:endParaRPr kumimoji="0" lang="ar-EG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90500">
                  <a:srgbClr val="FFFF9B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 GOOGLE" pitchFamily="34"/>
              <a:cs typeface="A No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4513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3528" y="2420888"/>
            <a:ext cx="7524328" cy="45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ميريام أيمن</a:t>
            </a:r>
            <a:endParaRPr lang="en-US" sz="8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بكالوريوس </a:t>
            </a:r>
            <a:r>
              <a:rPr lang="ar-EG" sz="80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صيدله</a:t>
            </a:r>
            <a:endParaRPr lang="ar-EG" sz="80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406323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3528" y="2420888"/>
            <a:ext cx="7524328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كرستينا أديب</a:t>
            </a:r>
            <a:endParaRPr lang="en-US" sz="8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بكالوريوس هندسة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710383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7504" y="2708920"/>
            <a:ext cx="7524328" cy="45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EG" sz="104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كرمينا فهمى</a:t>
            </a:r>
          </a:p>
          <a:p>
            <a:pPr marL="0" indent="0">
              <a:buNone/>
            </a:pP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بكالوريوس طب بشرى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</p:spTree>
    <p:extLst>
      <p:ext uri="{BB962C8B-B14F-4D97-AF65-F5344CB8AC3E}">
        <p14:creationId xmlns:p14="http://schemas.microsoft.com/office/powerpoint/2010/main" val="31471928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51520" y="2636912"/>
            <a:ext cx="7524328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</a:t>
            </a: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كرستين وحيد</a:t>
            </a:r>
            <a:endParaRPr lang="en-US" sz="8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بكالوريوس هندسة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635715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3528" y="2636912"/>
            <a:ext cx="7524328" cy="45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</a:t>
            </a:r>
            <a:r>
              <a:rPr lang="ar-EG" sz="88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إيلاريا</a:t>
            </a: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أشرف</a:t>
            </a:r>
            <a:endParaRPr lang="en-US" sz="8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بكالوريوس طب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6045004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3528" y="2636912"/>
            <a:ext cx="7524328" cy="45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بتول إبراهيم</a:t>
            </a:r>
            <a:endParaRPr lang="en-US" sz="8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بكالوريوس </a:t>
            </a:r>
            <a:r>
              <a:rPr lang="ar-EG" sz="80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صيدله</a:t>
            </a:r>
            <a:endParaRPr lang="ar-EG" sz="80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743780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3528" y="2636912"/>
            <a:ext cx="7524328" cy="45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مادونا كمال</a:t>
            </a:r>
            <a:endParaRPr lang="en-US" sz="8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بكالوريوس طب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7028942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7524328" cy="45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نرمين ميلاد</a:t>
            </a:r>
            <a:endParaRPr lang="en-US" sz="8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بكالوريوس </a:t>
            </a:r>
            <a:r>
              <a:rPr lang="ar-EG" sz="80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صيدله</a:t>
            </a:r>
            <a:endParaRPr lang="ar-EG" sz="80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4987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79512" y="2448272"/>
            <a:ext cx="7524328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</a:t>
            </a:r>
            <a:r>
              <a:rPr lang="ar-EG" sz="95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مارى</a:t>
            </a: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جرجس</a:t>
            </a:r>
          </a:p>
          <a:p>
            <a:pPr marL="0" indent="0">
              <a:buNone/>
            </a:pPr>
            <a:r>
              <a:rPr lang="ar-EG" sz="7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</a:t>
            </a: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طب بشرى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</p:spTree>
    <p:extLst>
      <p:ext uri="{BB962C8B-B14F-4D97-AF65-F5344CB8AC3E}">
        <p14:creationId xmlns:p14="http://schemas.microsoft.com/office/powerpoint/2010/main" val="314719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708920"/>
            <a:ext cx="7524328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8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أنا سيمون </a:t>
            </a:r>
            <a:r>
              <a:rPr lang="ar-EG" sz="88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عفيفى</a:t>
            </a:r>
            <a:endParaRPr lang="ar-EG" sz="88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7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</a:t>
            </a: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تجارة </a:t>
            </a:r>
            <a:r>
              <a:rPr lang="en-US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E</a:t>
            </a:r>
            <a:endParaRPr lang="ar-EG" sz="86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</p:spTree>
    <p:extLst>
      <p:ext uri="{BB962C8B-B14F-4D97-AF65-F5344CB8AC3E}">
        <p14:creationId xmlns:p14="http://schemas.microsoft.com/office/powerpoint/2010/main" val="16010634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708920"/>
            <a:ext cx="7524328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</a:t>
            </a: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سامية جمال </a:t>
            </a:r>
            <a:r>
              <a:rPr lang="ar-EG" sz="86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شلبى</a:t>
            </a:r>
            <a:endParaRPr lang="ar-EG" sz="95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7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</a:t>
            </a: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زراعة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</p:spTree>
    <p:extLst>
      <p:ext uri="{BB962C8B-B14F-4D97-AF65-F5344CB8AC3E}">
        <p14:creationId xmlns:p14="http://schemas.microsoft.com/office/powerpoint/2010/main" val="24590302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708920"/>
            <a:ext cx="7596336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</a:t>
            </a: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ملكه أسعد يوسف</a:t>
            </a:r>
            <a:endParaRPr lang="ar-EG" sz="95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7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</a:t>
            </a:r>
            <a:r>
              <a:rPr lang="ar-EG" sz="71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</a:t>
            </a:r>
            <a:r>
              <a:rPr lang="ar-EG" sz="71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سياحةوفنادق</a:t>
            </a:r>
            <a:endParaRPr lang="ar-EG" sz="8600" b="1" dirty="0">
              <a:solidFill>
                <a:srgbClr val="C00000"/>
              </a:solidFill>
              <a:effectLst>
                <a:glow rad="25400">
                  <a:srgbClr val="FFFF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9LT Zarid Serif Rg" pitchFamily="2" charset="-78"/>
              <a:cs typeface="A Noor" pitchFamily="2" charset="-78"/>
            </a:endParaRP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</p:spTree>
    <p:extLst>
      <p:ext uri="{BB962C8B-B14F-4D97-AF65-F5344CB8AC3E}">
        <p14:creationId xmlns:p14="http://schemas.microsoft.com/office/powerpoint/2010/main" val="1370307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 george\Desktop\istockphoto-951908594-170667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376264"/>
            <a:ext cx="7524328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ميرنا </a:t>
            </a:r>
            <a:r>
              <a:rPr lang="ar-EG" sz="9500" b="1" dirty="0" err="1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هندى</a:t>
            </a:r>
            <a:r>
              <a:rPr lang="ar-EG" sz="95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فهيم</a:t>
            </a:r>
          </a:p>
          <a:p>
            <a:pPr marL="0" indent="0">
              <a:buNone/>
            </a:pPr>
            <a:r>
              <a:rPr lang="ar-EG" sz="78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</a:t>
            </a:r>
            <a:r>
              <a:rPr lang="ar-EG" sz="86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بكالوريوس طب بشرى</a:t>
            </a:r>
          </a:p>
          <a:p>
            <a:pPr marL="0" indent="0">
              <a:buNone/>
            </a:pPr>
            <a:r>
              <a:rPr lang="ar-EG" sz="8000" b="1" dirty="0">
                <a:solidFill>
                  <a:srgbClr val="C00000"/>
                </a:solidFill>
                <a:effectLst>
                  <a:glow rad="254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9LT Zarid Serif Rg" pitchFamily="2" charset="-78"/>
                <a:cs typeface="A Noor" pitchFamily="2" charset="-78"/>
              </a:rPr>
              <a:t>         جامعة الأسكندرية</a:t>
            </a:r>
          </a:p>
        </p:txBody>
      </p:sp>
    </p:spTree>
    <p:extLst>
      <p:ext uri="{BB962C8B-B14F-4D97-AF65-F5344CB8AC3E}">
        <p14:creationId xmlns:p14="http://schemas.microsoft.com/office/powerpoint/2010/main" val="11396293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</TotalTime>
  <Words>445</Words>
  <Application>Microsoft Office PowerPoint</Application>
  <PresentationFormat>On-screen Show (4:3)</PresentationFormat>
  <Paragraphs>152</Paragraphs>
  <Slides>44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29LT Zarid Serif Rg</vt:lpstr>
      <vt:lpstr>A GOOGLE</vt:lpstr>
      <vt:lpstr>Arabic Typesetting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إجتماع أسرة القديسة  مريم العذراء للمغتربات</dc:title>
  <dc:creator>makar</dc:creator>
  <cp:lastModifiedBy>makker</cp:lastModifiedBy>
  <cp:revision>238</cp:revision>
  <dcterms:created xsi:type="dcterms:W3CDTF">2017-10-08T05:47:00Z</dcterms:created>
  <dcterms:modified xsi:type="dcterms:W3CDTF">2023-05-29T06:47:50Z</dcterms:modified>
</cp:coreProperties>
</file>