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877" r:id="rId1"/>
  </p:sldMasterIdLst>
  <p:notesMasterIdLst>
    <p:notesMasterId r:id="rId54"/>
  </p:notesMasterIdLst>
  <p:handoutMasterIdLst>
    <p:handoutMasterId r:id="rId55"/>
  </p:handoutMasterIdLst>
  <p:sldIdLst>
    <p:sldId id="437" r:id="rId2"/>
    <p:sldId id="790" r:id="rId3"/>
    <p:sldId id="795" r:id="rId4"/>
    <p:sldId id="794" r:id="rId5"/>
    <p:sldId id="256" r:id="rId6"/>
    <p:sldId id="434" r:id="rId7"/>
    <p:sldId id="432" r:id="rId8"/>
    <p:sldId id="383" r:id="rId9"/>
    <p:sldId id="435" r:id="rId10"/>
    <p:sldId id="384" r:id="rId11"/>
    <p:sldId id="382" r:id="rId12"/>
    <p:sldId id="385" r:id="rId13"/>
    <p:sldId id="334" r:id="rId14"/>
    <p:sldId id="793" r:id="rId15"/>
    <p:sldId id="796" r:id="rId16"/>
    <p:sldId id="797" r:id="rId17"/>
    <p:sldId id="798" r:id="rId18"/>
    <p:sldId id="263" r:id="rId19"/>
    <p:sldId id="264" r:id="rId20"/>
    <p:sldId id="265" r:id="rId21"/>
    <p:sldId id="267" r:id="rId22"/>
    <p:sldId id="431" r:id="rId23"/>
    <p:sldId id="269" r:id="rId24"/>
    <p:sldId id="433" r:id="rId25"/>
    <p:sldId id="335" r:id="rId26"/>
    <p:sldId id="321" r:id="rId27"/>
    <p:sldId id="336" r:id="rId28"/>
    <p:sldId id="273" r:id="rId29"/>
    <p:sldId id="274" r:id="rId30"/>
    <p:sldId id="275" r:id="rId31"/>
    <p:sldId id="337" r:id="rId32"/>
    <p:sldId id="338" r:id="rId33"/>
    <p:sldId id="280" r:id="rId34"/>
    <p:sldId id="339" r:id="rId35"/>
    <p:sldId id="375" r:id="rId36"/>
    <p:sldId id="799" r:id="rId37"/>
    <p:sldId id="283" r:id="rId38"/>
    <p:sldId id="800" r:id="rId39"/>
    <p:sldId id="340" r:id="rId40"/>
    <p:sldId id="286" r:id="rId41"/>
    <p:sldId id="801" r:id="rId42"/>
    <p:sldId id="291" r:id="rId43"/>
    <p:sldId id="294" r:id="rId44"/>
    <p:sldId id="295" r:id="rId45"/>
    <p:sldId id="297" r:id="rId46"/>
    <p:sldId id="802" r:id="rId47"/>
    <p:sldId id="303" r:id="rId48"/>
    <p:sldId id="388" r:id="rId49"/>
    <p:sldId id="398" r:id="rId50"/>
    <p:sldId id="399" r:id="rId51"/>
    <p:sldId id="436" r:id="rId52"/>
    <p:sldId id="376" r:id="rId53"/>
  </p:sldIdLst>
  <p:sldSz cx="12192000" cy="6858000"/>
  <p:notesSz cx="6858000" cy="9555163"/>
  <p:embeddedFontLst>
    <p:embeddedFont>
      <p:font typeface="Arabic Transparent" panose="020B0604020202020204" pitchFamily="34" charset="0"/>
      <p:regular r:id="rId56"/>
      <p:bold r:id="rId57"/>
      <p:italic r:id="rId58"/>
      <p:boldItalic r:id="rId59"/>
    </p:embeddedFont>
    <p:embeddedFont>
      <p:font typeface="Calibri" panose="020F0502020204030204" pitchFamily="34" charset="0"/>
      <p:regular r:id="rId60"/>
      <p:bold r:id="rId61"/>
      <p:italic r:id="rId62"/>
      <p:boldItalic r:id="rId63"/>
    </p:embeddedFont>
    <p:embeddedFont>
      <p:font typeface="Calibri Light" panose="020F0302020204030204" pitchFamily="34" charset="0"/>
      <p:regular r:id="rId64"/>
      <p:italic r:id="rId65"/>
    </p:embeddedFont>
    <p:embeddedFont>
      <p:font typeface="Simplified Arabic" panose="02020603050405020304" pitchFamily="18" charset="-78"/>
      <p:regular r:id="rId66"/>
      <p:bold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99" userDrawn="1">
          <p15:clr>
            <a:srgbClr val="A4A3A4"/>
          </p15:clr>
        </p15:guide>
      </p15:sldGuideLst>
    </p:ext>
    <p:ext uri="{2D200454-40CA-4A62-9FC3-DE9A4176ACB9}">
      <p15:notesGuideLst xmlns:p15="http://schemas.microsoft.com/office/powerpoint/2012/main">
        <p15:guide id="1" orient="horz" pos="3088">
          <p15:clr>
            <a:srgbClr val="A4A3A4"/>
          </p15:clr>
        </p15:guide>
        <p15:guide id="2" pos="48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800000"/>
    <a:srgbClr val="808E72"/>
    <a:srgbClr val="010101"/>
    <a:srgbClr val="E818E8"/>
    <a:srgbClr val="FFFFFF"/>
    <a:srgbClr val="CC9900"/>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14" autoAdjust="0"/>
    <p:restoredTop sz="80105" autoAdjust="0"/>
  </p:normalViewPr>
  <p:slideViewPr>
    <p:cSldViewPr snapToObjects="1">
      <p:cViewPr varScale="1">
        <p:scale>
          <a:sx n="72" d="100"/>
          <a:sy n="72" d="100"/>
        </p:scale>
        <p:origin x="990" y="60"/>
      </p:cViewPr>
      <p:guideLst>
        <p:guide orient="horz" pos="2208"/>
        <p:guide pos="3899"/>
      </p:guideLst>
    </p:cSldViewPr>
  </p:slideViewPr>
  <p:outlineViewPr>
    <p:cViewPr>
      <p:scale>
        <a:sx n="33" d="100"/>
        <a:sy n="33" d="100"/>
      </p:scale>
      <p:origin x="0" y="0"/>
    </p:cViewPr>
  </p:outlineViewPr>
  <p:notesTextViewPr>
    <p:cViewPr>
      <p:scale>
        <a:sx n="3" d="2"/>
        <a:sy n="3" d="2"/>
      </p:scale>
      <p:origin x="0" y="0"/>
    </p:cViewPr>
  </p:notesTextViewPr>
  <p:sorterViewPr>
    <p:cViewPr>
      <p:scale>
        <a:sx n="110" d="100"/>
        <a:sy n="110" d="100"/>
      </p:scale>
      <p:origin x="0" y="-2808"/>
    </p:cViewPr>
  </p:sorterViewPr>
  <p:notesViewPr>
    <p:cSldViewPr snapToObjects="1">
      <p:cViewPr varScale="1">
        <p:scale>
          <a:sx n="54" d="100"/>
          <a:sy n="54" d="100"/>
        </p:scale>
        <p:origin x="2898" y="90"/>
      </p:cViewPr>
      <p:guideLst>
        <p:guide orient="horz" pos="3088"/>
        <p:guide pos="480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81E600-B63D-47AD-AADF-2D8C7B765377}" type="doc">
      <dgm:prSet loTypeId="urn:microsoft.com/office/officeart/2005/8/layout/cycle1" loCatId="cycle" qsTypeId="urn:microsoft.com/office/officeart/2005/8/quickstyle/simple5" qsCatId="simple" csTypeId="urn:microsoft.com/office/officeart/2005/8/colors/colorful4" csCatId="colorful" phldr="1"/>
      <dgm:spPr/>
      <dgm:t>
        <a:bodyPr/>
        <a:lstStyle/>
        <a:p>
          <a:endParaRPr lang="en-US"/>
        </a:p>
      </dgm:t>
    </dgm:pt>
    <dgm:pt modelId="{D7A83FF9-6EDB-4023-B5BE-B73E72847221}">
      <dgm:prSet phldrT="[Text]"/>
      <dgm:spPr/>
      <dgm:t>
        <a:bodyPr/>
        <a:lstStyle/>
        <a:p>
          <a:r>
            <a:rPr lang="ar-EG" dirty="0"/>
            <a:t>المرسل</a:t>
          </a:r>
          <a:endParaRPr lang="en-US" dirty="0"/>
        </a:p>
      </dgm:t>
    </dgm:pt>
    <dgm:pt modelId="{CDD6F2B4-3039-4462-8B21-9FF7D687A2B3}" type="parTrans" cxnId="{F41B81D1-59CE-4550-8057-B7B731BE22B5}">
      <dgm:prSet/>
      <dgm:spPr/>
      <dgm:t>
        <a:bodyPr/>
        <a:lstStyle/>
        <a:p>
          <a:endParaRPr lang="en-US"/>
        </a:p>
      </dgm:t>
    </dgm:pt>
    <dgm:pt modelId="{E2ADCE26-6684-4D1A-8FBC-D0EAD08249F5}" type="sibTrans" cxnId="{F41B81D1-59CE-4550-8057-B7B731BE22B5}">
      <dgm:prSet/>
      <dgm:spPr/>
      <dgm:t>
        <a:bodyPr/>
        <a:lstStyle/>
        <a:p>
          <a:endParaRPr lang="en-US"/>
        </a:p>
      </dgm:t>
    </dgm:pt>
    <dgm:pt modelId="{DBD861DE-568D-48F0-8FF0-06455C2C51E1}">
      <dgm:prSet phldrT="[Text]"/>
      <dgm:spPr/>
      <dgm:t>
        <a:bodyPr/>
        <a:lstStyle/>
        <a:p>
          <a:r>
            <a:rPr lang="ar-EG" dirty="0"/>
            <a:t>الوسيلة</a:t>
          </a:r>
          <a:endParaRPr lang="en-US" dirty="0"/>
        </a:p>
      </dgm:t>
    </dgm:pt>
    <dgm:pt modelId="{CBE3388C-AA74-4613-8C22-7DA554D69AD7}" type="parTrans" cxnId="{CEB2A690-CCC4-44EB-9743-3316CCB6FA86}">
      <dgm:prSet/>
      <dgm:spPr/>
      <dgm:t>
        <a:bodyPr/>
        <a:lstStyle/>
        <a:p>
          <a:endParaRPr lang="en-US"/>
        </a:p>
      </dgm:t>
    </dgm:pt>
    <dgm:pt modelId="{F8F52B53-DF6B-41EB-BC0E-0E209A631682}" type="sibTrans" cxnId="{CEB2A690-CCC4-44EB-9743-3316CCB6FA86}">
      <dgm:prSet/>
      <dgm:spPr/>
      <dgm:t>
        <a:bodyPr/>
        <a:lstStyle/>
        <a:p>
          <a:endParaRPr lang="en-US"/>
        </a:p>
      </dgm:t>
    </dgm:pt>
    <dgm:pt modelId="{D3B55A3B-F4A8-4709-B434-8B02587FA58A}">
      <dgm:prSet phldrT="[Text]"/>
      <dgm:spPr/>
      <dgm:t>
        <a:bodyPr/>
        <a:lstStyle/>
        <a:p>
          <a:r>
            <a:rPr lang="ar-EG" dirty="0"/>
            <a:t>المستقبل</a:t>
          </a:r>
          <a:endParaRPr lang="en-US" dirty="0"/>
        </a:p>
      </dgm:t>
    </dgm:pt>
    <dgm:pt modelId="{8405BA42-D33A-4CE3-AFCE-7DCA06CD1685}" type="parTrans" cxnId="{5E718C23-5B33-476E-BC4B-F0C43AD2692E}">
      <dgm:prSet/>
      <dgm:spPr/>
      <dgm:t>
        <a:bodyPr/>
        <a:lstStyle/>
        <a:p>
          <a:endParaRPr lang="en-US"/>
        </a:p>
      </dgm:t>
    </dgm:pt>
    <dgm:pt modelId="{2BC2F11F-D520-4108-A2B3-1066E7A904FB}" type="sibTrans" cxnId="{5E718C23-5B33-476E-BC4B-F0C43AD2692E}">
      <dgm:prSet/>
      <dgm:spPr/>
      <dgm:t>
        <a:bodyPr/>
        <a:lstStyle/>
        <a:p>
          <a:endParaRPr lang="en-US"/>
        </a:p>
      </dgm:t>
    </dgm:pt>
    <dgm:pt modelId="{C2454BCC-9061-43FE-A996-805534629BDE}">
      <dgm:prSet phldrT="[Text]"/>
      <dgm:spPr/>
      <dgm:t>
        <a:bodyPr/>
        <a:lstStyle/>
        <a:p>
          <a:r>
            <a:rPr lang="ar-EG" dirty="0"/>
            <a:t>رد الفعل</a:t>
          </a:r>
          <a:endParaRPr lang="en-US" dirty="0"/>
        </a:p>
      </dgm:t>
    </dgm:pt>
    <dgm:pt modelId="{86DD5A08-9857-4713-A398-0818DAF28943}" type="parTrans" cxnId="{419AB769-C1C9-4A8E-AFFF-FB68A195E901}">
      <dgm:prSet/>
      <dgm:spPr/>
      <dgm:t>
        <a:bodyPr/>
        <a:lstStyle/>
        <a:p>
          <a:endParaRPr lang="en-US"/>
        </a:p>
      </dgm:t>
    </dgm:pt>
    <dgm:pt modelId="{DA61A314-73D7-42B6-BFA2-BC26B42ACBCE}" type="sibTrans" cxnId="{419AB769-C1C9-4A8E-AFFF-FB68A195E901}">
      <dgm:prSet/>
      <dgm:spPr/>
      <dgm:t>
        <a:bodyPr/>
        <a:lstStyle/>
        <a:p>
          <a:endParaRPr lang="en-US"/>
        </a:p>
      </dgm:t>
    </dgm:pt>
    <dgm:pt modelId="{7DD76382-C21F-469D-B813-EA8FDD67F625}">
      <dgm:prSet phldrT="[Text]"/>
      <dgm:spPr/>
      <dgm:t>
        <a:bodyPr/>
        <a:lstStyle/>
        <a:p>
          <a:r>
            <a:rPr lang="ar-EG" dirty="0"/>
            <a:t>الرسالة</a:t>
          </a:r>
          <a:endParaRPr lang="en-US" dirty="0"/>
        </a:p>
      </dgm:t>
    </dgm:pt>
    <dgm:pt modelId="{2C7CF595-2D3B-42B8-8E07-5D080B778919}" type="parTrans" cxnId="{7291F956-846A-4949-BF63-4791B16E6222}">
      <dgm:prSet/>
      <dgm:spPr/>
      <dgm:t>
        <a:bodyPr/>
        <a:lstStyle/>
        <a:p>
          <a:endParaRPr lang="en-US"/>
        </a:p>
      </dgm:t>
    </dgm:pt>
    <dgm:pt modelId="{262F913A-2382-4AA4-B1C6-52C1377FC988}" type="sibTrans" cxnId="{7291F956-846A-4949-BF63-4791B16E6222}">
      <dgm:prSet/>
      <dgm:spPr/>
      <dgm:t>
        <a:bodyPr/>
        <a:lstStyle/>
        <a:p>
          <a:endParaRPr lang="en-US"/>
        </a:p>
      </dgm:t>
    </dgm:pt>
    <dgm:pt modelId="{B02F37E2-5461-46FC-ADE4-58B1A6B131B2}" type="pres">
      <dgm:prSet presAssocID="{2581E600-B63D-47AD-AADF-2D8C7B765377}" presName="cycle" presStyleCnt="0">
        <dgm:presLayoutVars>
          <dgm:dir/>
          <dgm:resizeHandles val="exact"/>
        </dgm:presLayoutVars>
      </dgm:prSet>
      <dgm:spPr/>
    </dgm:pt>
    <dgm:pt modelId="{EADBD3F7-6C9E-4BAA-894B-2FAFF5374EC6}" type="pres">
      <dgm:prSet presAssocID="{D7A83FF9-6EDB-4023-B5BE-B73E72847221}" presName="dummy" presStyleCnt="0"/>
      <dgm:spPr/>
    </dgm:pt>
    <dgm:pt modelId="{E246542E-CDC5-457C-B473-92AAD494CEB0}" type="pres">
      <dgm:prSet presAssocID="{D7A83FF9-6EDB-4023-B5BE-B73E72847221}" presName="node" presStyleLbl="revTx" presStyleIdx="0" presStyleCnt="5">
        <dgm:presLayoutVars>
          <dgm:bulletEnabled val="1"/>
        </dgm:presLayoutVars>
      </dgm:prSet>
      <dgm:spPr/>
    </dgm:pt>
    <dgm:pt modelId="{193D4EA7-28AF-4992-8D7F-8DE04BB4426E}" type="pres">
      <dgm:prSet presAssocID="{E2ADCE26-6684-4D1A-8FBC-D0EAD08249F5}" presName="sibTrans" presStyleLbl="node1" presStyleIdx="0" presStyleCnt="5"/>
      <dgm:spPr/>
    </dgm:pt>
    <dgm:pt modelId="{A5C27A12-6643-46F7-9FD9-C0BEA0DF4352}" type="pres">
      <dgm:prSet presAssocID="{7DD76382-C21F-469D-B813-EA8FDD67F625}" presName="dummy" presStyleCnt="0"/>
      <dgm:spPr/>
    </dgm:pt>
    <dgm:pt modelId="{7AA04BFA-505D-4F19-947A-CBD31E5DDF9A}" type="pres">
      <dgm:prSet presAssocID="{7DD76382-C21F-469D-B813-EA8FDD67F625}" presName="node" presStyleLbl="revTx" presStyleIdx="1" presStyleCnt="5">
        <dgm:presLayoutVars>
          <dgm:bulletEnabled val="1"/>
        </dgm:presLayoutVars>
      </dgm:prSet>
      <dgm:spPr/>
    </dgm:pt>
    <dgm:pt modelId="{6E93DDB6-F494-418E-8655-6C998A063C34}" type="pres">
      <dgm:prSet presAssocID="{262F913A-2382-4AA4-B1C6-52C1377FC988}" presName="sibTrans" presStyleLbl="node1" presStyleIdx="1" presStyleCnt="5"/>
      <dgm:spPr/>
    </dgm:pt>
    <dgm:pt modelId="{372EE47A-A311-4FE8-8871-10BD8545EA1B}" type="pres">
      <dgm:prSet presAssocID="{DBD861DE-568D-48F0-8FF0-06455C2C51E1}" presName="dummy" presStyleCnt="0"/>
      <dgm:spPr/>
    </dgm:pt>
    <dgm:pt modelId="{E60F13F0-8137-49DA-90C2-DC48840EBC79}" type="pres">
      <dgm:prSet presAssocID="{DBD861DE-568D-48F0-8FF0-06455C2C51E1}" presName="node" presStyleLbl="revTx" presStyleIdx="2" presStyleCnt="5">
        <dgm:presLayoutVars>
          <dgm:bulletEnabled val="1"/>
        </dgm:presLayoutVars>
      </dgm:prSet>
      <dgm:spPr/>
    </dgm:pt>
    <dgm:pt modelId="{A56E49EB-76F0-40D5-8932-2E0115B5D33B}" type="pres">
      <dgm:prSet presAssocID="{F8F52B53-DF6B-41EB-BC0E-0E209A631682}" presName="sibTrans" presStyleLbl="node1" presStyleIdx="2" presStyleCnt="5"/>
      <dgm:spPr/>
    </dgm:pt>
    <dgm:pt modelId="{3C06053B-18DD-49AB-81C6-2A4C9C95EFD8}" type="pres">
      <dgm:prSet presAssocID="{D3B55A3B-F4A8-4709-B434-8B02587FA58A}" presName="dummy" presStyleCnt="0"/>
      <dgm:spPr/>
    </dgm:pt>
    <dgm:pt modelId="{56B71D85-38FA-4F65-9F5D-CFCD2A6F55C5}" type="pres">
      <dgm:prSet presAssocID="{D3B55A3B-F4A8-4709-B434-8B02587FA58A}" presName="node" presStyleLbl="revTx" presStyleIdx="3" presStyleCnt="5">
        <dgm:presLayoutVars>
          <dgm:bulletEnabled val="1"/>
        </dgm:presLayoutVars>
      </dgm:prSet>
      <dgm:spPr/>
    </dgm:pt>
    <dgm:pt modelId="{8F5B89B3-8882-443E-89D7-705E0D1C8666}" type="pres">
      <dgm:prSet presAssocID="{2BC2F11F-D520-4108-A2B3-1066E7A904FB}" presName="sibTrans" presStyleLbl="node1" presStyleIdx="3" presStyleCnt="5"/>
      <dgm:spPr/>
    </dgm:pt>
    <dgm:pt modelId="{0BF8EB9D-7977-4BB2-89AD-8922823BEEC2}" type="pres">
      <dgm:prSet presAssocID="{C2454BCC-9061-43FE-A996-805534629BDE}" presName="dummy" presStyleCnt="0"/>
      <dgm:spPr/>
    </dgm:pt>
    <dgm:pt modelId="{5C221282-B8B2-4AAC-BFA0-8AAB3F83AF27}" type="pres">
      <dgm:prSet presAssocID="{C2454BCC-9061-43FE-A996-805534629BDE}" presName="node" presStyleLbl="revTx" presStyleIdx="4" presStyleCnt="5">
        <dgm:presLayoutVars>
          <dgm:bulletEnabled val="1"/>
        </dgm:presLayoutVars>
      </dgm:prSet>
      <dgm:spPr/>
    </dgm:pt>
    <dgm:pt modelId="{6D0F8FD8-0FF4-4B4B-A53A-7E770B77C237}" type="pres">
      <dgm:prSet presAssocID="{DA61A314-73D7-42B6-BFA2-BC26B42ACBCE}" presName="sibTrans" presStyleLbl="node1" presStyleIdx="4" presStyleCnt="5"/>
      <dgm:spPr/>
    </dgm:pt>
  </dgm:ptLst>
  <dgm:cxnLst>
    <dgm:cxn modelId="{61AC8208-8138-4EE4-89A1-9BA7C3B584B9}" type="presOf" srcId="{D3B55A3B-F4A8-4709-B434-8B02587FA58A}" destId="{56B71D85-38FA-4F65-9F5D-CFCD2A6F55C5}" srcOrd="0" destOrd="0" presId="urn:microsoft.com/office/officeart/2005/8/layout/cycle1"/>
    <dgm:cxn modelId="{5E718C23-5B33-476E-BC4B-F0C43AD2692E}" srcId="{2581E600-B63D-47AD-AADF-2D8C7B765377}" destId="{D3B55A3B-F4A8-4709-B434-8B02587FA58A}" srcOrd="3" destOrd="0" parTransId="{8405BA42-D33A-4CE3-AFCE-7DCA06CD1685}" sibTransId="{2BC2F11F-D520-4108-A2B3-1066E7A904FB}"/>
    <dgm:cxn modelId="{6244E444-BED7-432E-BC0D-68981B7C5DA5}" type="presOf" srcId="{2581E600-B63D-47AD-AADF-2D8C7B765377}" destId="{B02F37E2-5461-46FC-ADE4-58B1A6B131B2}" srcOrd="0" destOrd="0" presId="urn:microsoft.com/office/officeart/2005/8/layout/cycle1"/>
    <dgm:cxn modelId="{419AB769-C1C9-4A8E-AFFF-FB68A195E901}" srcId="{2581E600-B63D-47AD-AADF-2D8C7B765377}" destId="{C2454BCC-9061-43FE-A996-805534629BDE}" srcOrd="4" destOrd="0" parTransId="{86DD5A08-9857-4713-A398-0818DAF28943}" sibTransId="{DA61A314-73D7-42B6-BFA2-BC26B42ACBCE}"/>
    <dgm:cxn modelId="{DE82C774-5E3F-4507-BE89-F727657F5B81}" type="presOf" srcId="{D7A83FF9-6EDB-4023-B5BE-B73E72847221}" destId="{E246542E-CDC5-457C-B473-92AAD494CEB0}" srcOrd="0" destOrd="0" presId="urn:microsoft.com/office/officeart/2005/8/layout/cycle1"/>
    <dgm:cxn modelId="{344DB156-2C60-498C-A0DE-C3C71E1CFC39}" type="presOf" srcId="{DBD861DE-568D-48F0-8FF0-06455C2C51E1}" destId="{E60F13F0-8137-49DA-90C2-DC48840EBC79}" srcOrd="0" destOrd="0" presId="urn:microsoft.com/office/officeart/2005/8/layout/cycle1"/>
    <dgm:cxn modelId="{7291F956-846A-4949-BF63-4791B16E6222}" srcId="{2581E600-B63D-47AD-AADF-2D8C7B765377}" destId="{7DD76382-C21F-469D-B813-EA8FDD67F625}" srcOrd="1" destOrd="0" parTransId="{2C7CF595-2D3B-42B8-8E07-5D080B778919}" sibTransId="{262F913A-2382-4AA4-B1C6-52C1377FC988}"/>
    <dgm:cxn modelId="{BAED5459-F303-41B3-A423-2DB9F98BC0E5}" type="presOf" srcId="{262F913A-2382-4AA4-B1C6-52C1377FC988}" destId="{6E93DDB6-F494-418E-8655-6C998A063C34}" srcOrd="0" destOrd="0" presId="urn:microsoft.com/office/officeart/2005/8/layout/cycle1"/>
    <dgm:cxn modelId="{F786637B-FFB7-4770-96B0-DB22E2FE774F}" type="presOf" srcId="{F8F52B53-DF6B-41EB-BC0E-0E209A631682}" destId="{A56E49EB-76F0-40D5-8932-2E0115B5D33B}" srcOrd="0" destOrd="0" presId="urn:microsoft.com/office/officeart/2005/8/layout/cycle1"/>
    <dgm:cxn modelId="{CEB2A690-CCC4-44EB-9743-3316CCB6FA86}" srcId="{2581E600-B63D-47AD-AADF-2D8C7B765377}" destId="{DBD861DE-568D-48F0-8FF0-06455C2C51E1}" srcOrd="2" destOrd="0" parTransId="{CBE3388C-AA74-4613-8C22-7DA554D69AD7}" sibTransId="{F8F52B53-DF6B-41EB-BC0E-0E209A631682}"/>
    <dgm:cxn modelId="{7874369A-5F65-4554-93AF-65CEA2B9F494}" type="presOf" srcId="{E2ADCE26-6684-4D1A-8FBC-D0EAD08249F5}" destId="{193D4EA7-28AF-4992-8D7F-8DE04BB4426E}" srcOrd="0" destOrd="0" presId="urn:microsoft.com/office/officeart/2005/8/layout/cycle1"/>
    <dgm:cxn modelId="{7A1DA3AA-F1A1-4331-880D-4C57F3D515F5}" type="presOf" srcId="{7DD76382-C21F-469D-B813-EA8FDD67F625}" destId="{7AA04BFA-505D-4F19-947A-CBD31E5DDF9A}" srcOrd="0" destOrd="0" presId="urn:microsoft.com/office/officeart/2005/8/layout/cycle1"/>
    <dgm:cxn modelId="{F41B81D1-59CE-4550-8057-B7B731BE22B5}" srcId="{2581E600-B63D-47AD-AADF-2D8C7B765377}" destId="{D7A83FF9-6EDB-4023-B5BE-B73E72847221}" srcOrd="0" destOrd="0" parTransId="{CDD6F2B4-3039-4462-8B21-9FF7D687A2B3}" sibTransId="{E2ADCE26-6684-4D1A-8FBC-D0EAD08249F5}"/>
    <dgm:cxn modelId="{22769DD3-7669-446D-B3D6-1876DEA85B79}" type="presOf" srcId="{2BC2F11F-D520-4108-A2B3-1066E7A904FB}" destId="{8F5B89B3-8882-443E-89D7-705E0D1C8666}" srcOrd="0" destOrd="0" presId="urn:microsoft.com/office/officeart/2005/8/layout/cycle1"/>
    <dgm:cxn modelId="{CBC572F6-86FB-4D98-AFA1-FEDC8059265C}" type="presOf" srcId="{DA61A314-73D7-42B6-BFA2-BC26B42ACBCE}" destId="{6D0F8FD8-0FF4-4B4B-A53A-7E770B77C237}" srcOrd="0" destOrd="0" presId="urn:microsoft.com/office/officeart/2005/8/layout/cycle1"/>
    <dgm:cxn modelId="{B45F66FC-455F-4CC0-ACBD-558B11E08855}" type="presOf" srcId="{C2454BCC-9061-43FE-A996-805534629BDE}" destId="{5C221282-B8B2-4AAC-BFA0-8AAB3F83AF27}" srcOrd="0" destOrd="0" presId="urn:microsoft.com/office/officeart/2005/8/layout/cycle1"/>
    <dgm:cxn modelId="{2D9233AD-BD87-4411-A688-3A40F603EB10}" type="presParOf" srcId="{B02F37E2-5461-46FC-ADE4-58B1A6B131B2}" destId="{EADBD3F7-6C9E-4BAA-894B-2FAFF5374EC6}" srcOrd="0" destOrd="0" presId="urn:microsoft.com/office/officeart/2005/8/layout/cycle1"/>
    <dgm:cxn modelId="{299816B1-81AC-4E3B-821E-899D181B3DC6}" type="presParOf" srcId="{B02F37E2-5461-46FC-ADE4-58B1A6B131B2}" destId="{E246542E-CDC5-457C-B473-92AAD494CEB0}" srcOrd="1" destOrd="0" presId="urn:microsoft.com/office/officeart/2005/8/layout/cycle1"/>
    <dgm:cxn modelId="{72DA3D09-A38C-442F-B67C-458F09929B0E}" type="presParOf" srcId="{B02F37E2-5461-46FC-ADE4-58B1A6B131B2}" destId="{193D4EA7-28AF-4992-8D7F-8DE04BB4426E}" srcOrd="2" destOrd="0" presId="urn:microsoft.com/office/officeart/2005/8/layout/cycle1"/>
    <dgm:cxn modelId="{0ED19408-E050-4009-9C86-85B72AB21363}" type="presParOf" srcId="{B02F37E2-5461-46FC-ADE4-58B1A6B131B2}" destId="{A5C27A12-6643-46F7-9FD9-C0BEA0DF4352}" srcOrd="3" destOrd="0" presId="urn:microsoft.com/office/officeart/2005/8/layout/cycle1"/>
    <dgm:cxn modelId="{B9876842-F965-44B7-A32E-EC7279C4CF59}" type="presParOf" srcId="{B02F37E2-5461-46FC-ADE4-58B1A6B131B2}" destId="{7AA04BFA-505D-4F19-947A-CBD31E5DDF9A}" srcOrd="4" destOrd="0" presId="urn:microsoft.com/office/officeart/2005/8/layout/cycle1"/>
    <dgm:cxn modelId="{C00CB167-CBB3-40FA-B7A7-F33941EAAE37}" type="presParOf" srcId="{B02F37E2-5461-46FC-ADE4-58B1A6B131B2}" destId="{6E93DDB6-F494-418E-8655-6C998A063C34}" srcOrd="5" destOrd="0" presId="urn:microsoft.com/office/officeart/2005/8/layout/cycle1"/>
    <dgm:cxn modelId="{7A5391D6-9FEC-487A-8C69-24E71C74A088}" type="presParOf" srcId="{B02F37E2-5461-46FC-ADE4-58B1A6B131B2}" destId="{372EE47A-A311-4FE8-8871-10BD8545EA1B}" srcOrd="6" destOrd="0" presId="urn:microsoft.com/office/officeart/2005/8/layout/cycle1"/>
    <dgm:cxn modelId="{A9DD8BCB-11C2-4EFC-B315-A660ECE3F0FD}" type="presParOf" srcId="{B02F37E2-5461-46FC-ADE4-58B1A6B131B2}" destId="{E60F13F0-8137-49DA-90C2-DC48840EBC79}" srcOrd="7" destOrd="0" presId="urn:microsoft.com/office/officeart/2005/8/layout/cycle1"/>
    <dgm:cxn modelId="{3AF209A1-E022-4736-AF51-0EFA102D4E31}" type="presParOf" srcId="{B02F37E2-5461-46FC-ADE4-58B1A6B131B2}" destId="{A56E49EB-76F0-40D5-8932-2E0115B5D33B}" srcOrd="8" destOrd="0" presId="urn:microsoft.com/office/officeart/2005/8/layout/cycle1"/>
    <dgm:cxn modelId="{7C32B027-919B-4143-99D1-F81DDEA870F9}" type="presParOf" srcId="{B02F37E2-5461-46FC-ADE4-58B1A6B131B2}" destId="{3C06053B-18DD-49AB-81C6-2A4C9C95EFD8}" srcOrd="9" destOrd="0" presId="urn:microsoft.com/office/officeart/2005/8/layout/cycle1"/>
    <dgm:cxn modelId="{61874ABD-15A4-4020-958B-04CCE23D770B}" type="presParOf" srcId="{B02F37E2-5461-46FC-ADE4-58B1A6B131B2}" destId="{56B71D85-38FA-4F65-9F5D-CFCD2A6F55C5}" srcOrd="10" destOrd="0" presId="urn:microsoft.com/office/officeart/2005/8/layout/cycle1"/>
    <dgm:cxn modelId="{25FCEDB5-4898-4DD2-A152-FF59B024C2E9}" type="presParOf" srcId="{B02F37E2-5461-46FC-ADE4-58B1A6B131B2}" destId="{8F5B89B3-8882-443E-89D7-705E0D1C8666}" srcOrd="11" destOrd="0" presId="urn:microsoft.com/office/officeart/2005/8/layout/cycle1"/>
    <dgm:cxn modelId="{A8EC7F93-8D13-405B-AF1D-C1FB2BA36977}" type="presParOf" srcId="{B02F37E2-5461-46FC-ADE4-58B1A6B131B2}" destId="{0BF8EB9D-7977-4BB2-89AD-8922823BEEC2}" srcOrd="12" destOrd="0" presId="urn:microsoft.com/office/officeart/2005/8/layout/cycle1"/>
    <dgm:cxn modelId="{FB0EA310-0D60-44B3-80A4-B747D1A5553F}" type="presParOf" srcId="{B02F37E2-5461-46FC-ADE4-58B1A6B131B2}" destId="{5C221282-B8B2-4AAC-BFA0-8AAB3F83AF27}" srcOrd="13" destOrd="0" presId="urn:microsoft.com/office/officeart/2005/8/layout/cycle1"/>
    <dgm:cxn modelId="{9B3E2997-E062-4863-8E7B-E14F92C4CB95}" type="presParOf" srcId="{B02F37E2-5461-46FC-ADE4-58B1A6B131B2}" destId="{6D0F8FD8-0FF4-4B4B-A53A-7E770B77C237}"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DF6793-4A89-4656-964B-0D82E651B12C}"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663DEFF3-8E13-4045-9DB8-A2048D5FDEEE}">
      <dgm:prSet custT="1"/>
      <dgm:spPr/>
      <dgm:t>
        <a:bodyPr/>
        <a:lstStyle/>
        <a:p>
          <a:pPr algn="r"/>
          <a:r>
            <a:rPr lang="ar-EG" sz="3200"/>
            <a:t>لها هدف واضح</a:t>
          </a:r>
          <a:endParaRPr lang="en-US" sz="3200"/>
        </a:p>
      </dgm:t>
    </dgm:pt>
    <dgm:pt modelId="{DA791CFC-B187-4A0C-AB33-EE9F9EFC14C1}" type="parTrans" cxnId="{62F7A06D-54FA-4445-83BD-C267A469A146}">
      <dgm:prSet/>
      <dgm:spPr/>
      <dgm:t>
        <a:bodyPr/>
        <a:lstStyle/>
        <a:p>
          <a:pPr algn="r"/>
          <a:endParaRPr lang="en-US"/>
        </a:p>
      </dgm:t>
    </dgm:pt>
    <dgm:pt modelId="{057C3D2E-1ECF-4990-8912-9752A704CFE8}" type="sibTrans" cxnId="{62F7A06D-54FA-4445-83BD-C267A469A146}">
      <dgm:prSet/>
      <dgm:spPr/>
      <dgm:t>
        <a:bodyPr/>
        <a:lstStyle/>
        <a:p>
          <a:pPr algn="r"/>
          <a:endParaRPr lang="en-US"/>
        </a:p>
      </dgm:t>
    </dgm:pt>
    <dgm:pt modelId="{B9F3E5B6-EB35-464D-8129-9DCA0AE35F97}">
      <dgm:prSet custT="1"/>
      <dgm:spPr/>
      <dgm:t>
        <a:bodyPr/>
        <a:lstStyle/>
        <a:p>
          <a:pPr algn="r"/>
          <a:r>
            <a:rPr lang="ar-EG" sz="3200"/>
            <a:t>مناسبة للمكان و الزمان و مستقبلى الرسالة</a:t>
          </a:r>
          <a:endParaRPr lang="en-US" sz="3200"/>
        </a:p>
      </dgm:t>
    </dgm:pt>
    <dgm:pt modelId="{DEDD20C1-984C-4985-9C75-EA70AF79209D}" type="parTrans" cxnId="{DC3E4332-A71D-4B0E-8203-31827DAC9E67}">
      <dgm:prSet/>
      <dgm:spPr/>
      <dgm:t>
        <a:bodyPr/>
        <a:lstStyle/>
        <a:p>
          <a:pPr algn="r"/>
          <a:endParaRPr lang="en-US"/>
        </a:p>
      </dgm:t>
    </dgm:pt>
    <dgm:pt modelId="{D7C6D518-2995-4B87-977D-5435048E823F}" type="sibTrans" cxnId="{DC3E4332-A71D-4B0E-8203-31827DAC9E67}">
      <dgm:prSet/>
      <dgm:spPr/>
      <dgm:t>
        <a:bodyPr/>
        <a:lstStyle/>
        <a:p>
          <a:pPr algn="r"/>
          <a:endParaRPr lang="en-US"/>
        </a:p>
      </dgm:t>
    </dgm:pt>
    <dgm:pt modelId="{60EC9112-D1DA-4E84-B422-0DF3F3085C92}">
      <dgm:prSet custT="1"/>
      <dgm:spPr/>
      <dgm:t>
        <a:bodyPr/>
        <a:lstStyle/>
        <a:p>
          <a:pPr algn="r"/>
          <a:r>
            <a:rPr lang="ar-EG" sz="3200"/>
            <a:t>تقول الحقيقة، غير متحيزة لطرف ما</a:t>
          </a:r>
          <a:endParaRPr lang="en-US" sz="3200"/>
        </a:p>
      </dgm:t>
    </dgm:pt>
    <dgm:pt modelId="{699F8110-BA4C-44F8-B9C0-F1D4E594F771}" type="parTrans" cxnId="{62537569-305A-46C8-A258-C57B14D118D6}">
      <dgm:prSet/>
      <dgm:spPr/>
      <dgm:t>
        <a:bodyPr/>
        <a:lstStyle/>
        <a:p>
          <a:pPr algn="r"/>
          <a:endParaRPr lang="en-US"/>
        </a:p>
      </dgm:t>
    </dgm:pt>
    <dgm:pt modelId="{4E031BA1-0CB4-4FC6-95E5-9B5117B4CCE8}" type="sibTrans" cxnId="{62537569-305A-46C8-A258-C57B14D118D6}">
      <dgm:prSet/>
      <dgm:spPr/>
      <dgm:t>
        <a:bodyPr/>
        <a:lstStyle/>
        <a:p>
          <a:pPr algn="r"/>
          <a:endParaRPr lang="en-US"/>
        </a:p>
      </dgm:t>
    </dgm:pt>
    <dgm:pt modelId="{7DFF2132-C0E8-42E6-A201-491E373562FE}">
      <dgm:prSet custT="1"/>
      <dgm:spPr/>
      <dgm:t>
        <a:bodyPr/>
        <a:lstStyle/>
        <a:p>
          <a:pPr algn="r"/>
          <a:r>
            <a:rPr lang="ar-EG" sz="3200"/>
            <a:t>لا تخفى بعض المعلومات لتدفع المستقبل لإتجاه معين</a:t>
          </a:r>
          <a:endParaRPr lang="en-US" sz="3200"/>
        </a:p>
      </dgm:t>
    </dgm:pt>
    <dgm:pt modelId="{E6E83615-3C38-4D2B-B5CD-6E608D6ED79A}" type="parTrans" cxnId="{C3C550B2-564D-4B2F-B9BE-8A88F8D34A3A}">
      <dgm:prSet/>
      <dgm:spPr/>
      <dgm:t>
        <a:bodyPr/>
        <a:lstStyle/>
        <a:p>
          <a:pPr algn="r"/>
          <a:endParaRPr lang="en-US"/>
        </a:p>
      </dgm:t>
    </dgm:pt>
    <dgm:pt modelId="{48DAA236-47C1-4441-AC3B-054526DE7EF6}" type="sibTrans" cxnId="{C3C550B2-564D-4B2F-B9BE-8A88F8D34A3A}">
      <dgm:prSet/>
      <dgm:spPr/>
      <dgm:t>
        <a:bodyPr/>
        <a:lstStyle/>
        <a:p>
          <a:pPr algn="r"/>
          <a:endParaRPr lang="en-US"/>
        </a:p>
      </dgm:t>
    </dgm:pt>
    <dgm:pt modelId="{DB907DB8-5D23-4F98-8D1E-905F6F3EA222}">
      <dgm:prSet custT="1"/>
      <dgm:spPr/>
      <dgm:t>
        <a:bodyPr/>
        <a:lstStyle/>
        <a:p>
          <a:pPr algn="r"/>
          <a:r>
            <a:rPr lang="ar-EG" sz="3200" dirty="0"/>
            <a:t>واضحة. لا يوجد أدنى فرصة لفهمها بطريقة خاطئة</a:t>
          </a:r>
          <a:endParaRPr lang="en-US" sz="3200" dirty="0"/>
        </a:p>
      </dgm:t>
    </dgm:pt>
    <dgm:pt modelId="{32BF25F1-16F8-4DAD-B14A-AC51468131E4}" type="parTrans" cxnId="{9791E711-E164-4345-95C9-BD870C577F3D}">
      <dgm:prSet/>
      <dgm:spPr/>
      <dgm:t>
        <a:bodyPr/>
        <a:lstStyle/>
        <a:p>
          <a:pPr algn="r"/>
          <a:endParaRPr lang="en-US"/>
        </a:p>
      </dgm:t>
    </dgm:pt>
    <dgm:pt modelId="{0026C9D8-DC1F-43AD-9EA3-D4647E6EA6C6}" type="sibTrans" cxnId="{9791E711-E164-4345-95C9-BD870C577F3D}">
      <dgm:prSet/>
      <dgm:spPr/>
      <dgm:t>
        <a:bodyPr/>
        <a:lstStyle/>
        <a:p>
          <a:pPr algn="r"/>
          <a:endParaRPr lang="en-US"/>
        </a:p>
      </dgm:t>
    </dgm:pt>
    <dgm:pt modelId="{2338C666-A850-4451-A079-4F4038541C71}">
      <dgm:prSet custT="1"/>
      <dgm:spPr/>
      <dgm:t>
        <a:bodyPr/>
        <a:lstStyle/>
        <a:p>
          <a:pPr algn="r"/>
          <a:r>
            <a:rPr lang="ar-EG" sz="3200"/>
            <a:t>ذات لغة سليمة</a:t>
          </a:r>
          <a:endParaRPr lang="en-US" sz="3200"/>
        </a:p>
      </dgm:t>
    </dgm:pt>
    <dgm:pt modelId="{724D9A8D-35B1-4A2D-93EF-94A7ADC31FAD}" type="parTrans" cxnId="{66577FCD-3EB1-414C-8B0F-9F7E71D88B44}">
      <dgm:prSet/>
      <dgm:spPr/>
      <dgm:t>
        <a:bodyPr/>
        <a:lstStyle/>
        <a:p>
          <a:pPr algn="r"/>
          <a:endParaRPr lang="en-US"/>
        </a:p>
      </dgm:t>
    </dgm:pt>
    <dgm:pt modelId="{3DB5C940-8038-47D8-AD25-1587D8D4C89C}" type="sibTrans" cxnId="{66577FCD-3EB1-414C-8B0F-9F7E71D88B44}">
      <dgm:prSet/>
      <dgm:spPr/>
      <dgm:t>
        <a:bodyPr/>
        <a:lstStyle/>
        <a:p>
          <a:pPr algn="r"/>
          <a:endParaRPr lang="en-US"/>
        </a:p>
      </dgm:t>
    </dgm:pt>
    <dgm:pt modelId="{89F6A9F7-7EBA-4376-AE53-887DAA7819FE}">
      <dgm:prSet custT="1"/>
      <dgm:spPr/>
      <dgm:t>
        <a:bodyPr/>
        <a:lstStyle/>
        <a:p>
          <a:pPr algn="r"/>
          <a:r>
            <a:rPr lang="ar-EG" sz="3200"/>
            <a:t>كاملة و تشمل جميع عناصر الموضوع من كافة الزوايا</a:t>
          </a:r>
          <a:endParaRPr lang="en-US" sz="3200"/>
        </a:p>
      </dgm:t>
    </dgm:pt>
    <dgm:pt modelId="{FBCC2615-F37E-4419-9534-E9EC5000B002}" type="parTrans" cxnId="{9CD862DB-CA1A-4B16-AC3E-273D46BC5299}">
      <dgm:prSet/>
      <dgm:spPr/>
      <dgm:t>
        <a:bodyPr/>
        <a:lstStyle/>
        <a:p>
          <a:pPr algn="r"/>
          <a:endParaRPr lang="en-US"/>
        </a:p>
      </dgm:t>
    </dgm:pt>
    <dgm:pt modelId="{67890CF6-2118-45DA-871F-1C353D3C1950}" type="sibTrans" cxnId="{9CD862DB-CA1A-4B16-AC3E-273D46BC5299}">
      <dgm:prSet/>
      <dgm:spPr/>
      <dgm:t>
        <a:bodyPr/>
        <a:lstStyle/>
        <a:p>
          <a:pPr algn="r"/>
          <a:endParaRPr lang="en-US"/>
        </a:p>
      </dgm:t>
    </dgm:pt>
    <dgm:pt modelId="{01D15DDD-6441-429C-A75F-9D2D3AD0CC9E}">
      <dgm:prSet custT="1"/>
      <dgm:spPr/>
      <dgm:t>
        <a:bodyPr/>
        <a:lstStyle/>
        <a:p>
          <a:pPr algn="r"/>
          <a:r>
            <a:rPr lang="ar-EG" sz="3200"/>
            <a:t>و فى نفس الوقت مختصرة بقدر الإمكان</a:t>
          </a:r>
          <a:endParaRPr lang="en-US" sz="3200"/>
        </a:p>
      </dgm:t>
    </dgm:pt>
    <dgm:pt modelId="{832C762D-4ACB-4A4E-AC61-1032A977F395}" type="parTrans" cxnId="{6743C7FF-D5B3-4742-92AB-E5C5F8EC4FC0}">
      <dgm:prSet/>
      <dgm:spPr/>
      <dgm:t>
        <a:bodyPr/>
        <a:lstStyle/>
        <a:p>
          <a:pPr algn="r"/>
          <a:endParaRPr lang="en-US"/>
        </a:p>
      </dgm:t>
    </dgm:pt>
    <dgm:pt modelId="{577911D0-C22F-4174-9180-266C64568E85}" type="sibTrans" cxnId="{6743C7FF-D5B3-4742-92AB-E5C5F8EC4FC0}">
      <dgm:prSet/>
      <dgm:spPr/>
      <dgm:t>
        <a:bodyPr/>
        <a:lstStyle/>
        <a:p>
          <a:pPr algn="r"/>
          <a:endParaRPr lang="en-US"/>
        </a:p>
      </dgm:t>
    </dgm:pt>
    <dgm:pt modelId="{B015E634-0695-4A72-92E2-B3F696943623}">
      <dgm:prSet custT="1"/>
      <dgm:spPr/>
      <dgm:t>
        <a:bodyPr/>
        <a:lstStyle/>
        <a:p>
          <a:pPr algn="r"/>
          <a:r>
            <a:rPr lang="ar-EG" sz="3200"/>
            <a:t>عدم إفتراض أن المستقبل يعلم كل ما تعلم أنت</a:t>
          </a:r>
          <a:endParaRPr lang="en-US" sz="3200"/>
        </a:p>
      </dgm:t>
    </dgm:pt>
    <dgm:pt modelId="{428069B8-F1D3-4510-B23A-714C57F62DA1}" type="parTrans" cxnId="{C636E1C2-4BD4-444C-B244-A7F1B5F31EDE}">
      <dgm:prSet/>
      <dgm:spPr/>
      <dgm:t>
        <a:bodyPr/>
        <a:lstStyle/>
        <a:p>
          <a:pPr algn="r"/>
          <a:endParaRPr lang="en-US"/>
        </a:p>
      </dgm:t>
    </dgm:pt>
    <dgm:pt modelId="{C45E162C-7D7D-4486-8E33-3A62E2706E37}" type="sibTrans" cxnId="{C636E1C2-4BD4-444C-B244-A7F1B5F31EDE}">
      <dgm:prSet/>
      <dgm:spPr/>
      <dgm:t>
        <a:bodyPr/>
        <a:lstStyle/>
        <a:p>
          <a:pPr algn="r"/>
          <a:endParaRPr lang="en-US"/>
        </a:p>
      </dgm:t>
    </dgm:pt>
    <dgm:pt modelId="{8D27DC4D-EB3D-4832-A930-E912AB73ECC3}" type="pres">
      <dgm:prSet presAssocID="{3FDF6793-4A89-4656-964B-0D82E651B12C}" presName="vert0" presStyleCnt="0">
        <dgm:presLayoutVars>
          <dgm:dir/>
          <dgm:animOne val="branch"/>
          <dgm:animLvl val="lvl"/>
        </dgm:presLayoutVars>
      </dgm:prSet>
      <dgm:spPr/>
    </dgm:pt>
    <dgm:pt modelId="{70B02744-6207-4C0E-BBAD-3F036C907FF3}" type="pres">
      <dgm:prSet presAssocID="{663DEFF3-8E13-4045-9DB8-A2048D5FDEEE}" presName="thickLine" presStyleLbl="alignNode1" presStyleIdx="0" presStyleCnt="9"/>
      <dgm:spPr/>
    </dgm:pt>
    <dgm:pt modelId="{1D5557FC-0B4F-48A6-A3A8-4C6C15DEBE56}" type="pres">
      <dgm:prSet presAssocID="{663DEFF3-8E13-4045-9DB8-A2048D5FDEEE}" presName="horz1" presStyleCnt="0"/>
      <dgm:spPr/>
    </dgm:pt>
    <dgm:pt modelId="{6392D46A-2664-48C1-81F9-12FC01874339}" type="pres">
      <dgm:prSet presAssocID="{663DEFF3-8E13-4045-9DB8-A2048D5FDEEE}" presName="tx1" presStyleLbl="revTx" presStyleIdx="0" presStyleCnt="9"/>
      <dgm:spPr/>
    </dgm:pt>
    <dgm:pt modelId="{2D873BB3-1935-4291-A84A-E9DBEB26734B}" type="pres">
      <dgm:prSet presAssocID="{663DEFF3-8E13-4045-9DB8-A2048D5FDEEE}" presName="vert1" presStyleCnt="0"/>
      <dgm:spPr/>
    </dgm:pt>
    <dgm:pt modelId="{F9FC5DC4-47A2-4E8C-98FA-C46306FCBA9F}" type="pres">
      <dgm:prSet presAssocID="{B9F3E5B6-EB35-464D-8129-9DCA0AE35F97}" presName="thickLine" presStyleLbl="alignNode1" presStyleIdx="1" presStyleCnt="9"/>
      <dgm:spPr/>
    </dgm:pt>
    <dgm:pt modelId="{EC25853A-B173-4FDE-9B87-09C49A7D32D5}" type="pres">
      <dgm:prSet presAssocID="{B9F3E5B6-EB35-464D-8129-9DCA0AE35F97}" presName="horz1" presStyleCnt="0"/>
      <dgm:spPr/>
    </dgm:pt>
    <dgm:pt modelId="{E4DD6028-2482-43A9-BCF7-61B1F2FCAC3F}" type="pres">
      <dgm:prSet presAssocID="{B9F3E5B6-EB35-464D-8129-9DCA0AE35F97}" presName="tx1" presStyleLbl="revTx" presStyleIdx="1" presStyleCnt="9"/>
      <dgm:spPr/>
    </dgm:pt>
    <dgm:pt modelId="{E92F03A3-DEC4-46F9-A0AD-4793C3BDC2CB}" type="pres">
      <dgm:prSet presAssocID="{B9F3E5B6-EB35-464D-8129-9DCA0AE35F97}" presName="vert1" presStyleCnt="0"/>
      <dgm:spPr/>
    </dgm:pt>
    <dgm:pt modelId="{5F6858ED-5EAC-4947-9768-4459FB98EB84}" type="pres">
      <dgm:prSet presAssocID="{60EC9112-D1DA-4E84-B422-0DF3F3085C92}" presName="thickLine" presStyleLbl="alignNode1" presStyleIdx="2" presStyleCnt="9"/>
      <dgm:spPr/>
    </dgm:pt>
    <dgm:pt modelId="{51197679-AD02-4C32-8C29-7585D3993252}" type="pres">
      <dgm:prSet presAssocID="{60EC9112-D1DA-4E84-B422-0DF3F3085C92}" presName="horz1" presStyleCnt="0"/>
      <dgm:spPr/>
    </dgm:pt>
    <dgm:pt modelId="{58713377-0957-4CA4-8210-7685CC3D916B}" type="pres">
      <dgm:prSet presAssocID="{60EC9112-D1DA-4E84-B422-0DF3F3085C92}" presName="tx1" presStyleLbl="revTx" presStyleIdx="2" presStyleCnt="9"/>
      <dgm:spPr/>
    </dgm:pt>
    <dgm:pt modelId="{18B96952-376E-4652-BE55-B25E9185C222}" type="pres">
      <dgm:prSet presAssocID="{60EC9112-D1DA-4E84-B422-0DF3F3085C92}" presName="vert1" presStyleCnt="0"/>
      <dgm:spPr/>
    </dgm:pt>
    <dgm:pt modelId="{A21F8F53-B56D-4901-B245-663497C584C5}" type="pres">
      <dgm:prSet presAssocID="{7DFF2132-C0E8-42E6-A201-491E373562FE}" presName="thickLine" presStyleLbl="alignNode1" presStyleIdx="3" presStyleCnt="9"/>
      <dgm:spPr/>
    </dgm:pt>
    <dgm:pt modelId="{655D0432-792C-49E8-A4D7-2A1D5D617869}" type="pres">
      <dgm:prSet presAssocID="{7DFF2132-C0E8-42E6-A201-491E373562FE}" presName="horz1" presStyleCnt="0"/>
      <dgm:spPr/>
    </dgm:pt>
    <dgm:pt modelId="{AE28E4D4-3395-4923-852E-BB883BE4126E}" type="pres">
      <dgm:prSet presAssocID="{7DFF2132-C0E8-42E6-A201-491E373562FE}" presName="tx1" presStyleLbl="revTx" presStyleIdx="3" presStyleCnt="9"/>
      <dgm:spPr/>
    </dgm:pt>
    <dgm:pt modelId="{EA073BDC-ABDE-4A04-8270-227FDAB9B512}" type="pres">
      <dgm:prSet presAssocID="{7DFF2132-C0E8-42E6-A201-491E373562FE}" presName="vert1" presStyleCnt="0"/>
      <dgm:spPr/>
    </dgm:pt>
    <dgm:pt modelId="{77283CAC-985A-4900-A1EF-729ECD775A50}" type="pres">
      <dgm:prSet presAssocID="{DB907DB8-5D23-4F98-8D1E-905F6F3EA222}" presName="thickLine" presStyleLbl="alignNode1" presStyleIdx="4" presStyleCnt="9"/>
      <dgm:spPr/>
    </dgm:pt>
    <dgm:pt modelId="{DB273657-462C-465F-9C10-6C2BA170DF0A}" type="pres">
      <dgm:prSet presAssocID="{DB907DB8-5D23-4F98-8D1E-905F6F3EA222}" presName="horz1" presStyleCnt="0"/>
      <dgm:spPr/>
    </dgm:pt>
    <dgm:pt modelId="{9CFB711C-349B-485A-A4AF-B448DF11DC0D}" type="pres">
      <dgm:prSet presAssocID="{DB907DB8-5D23-4F98-8D1E-905F6F3EA222}" presName="tx1" presStyleLbl="revTx" presStyleIdx="4" presStyleCnt="9"/>
      <dgm:spPr/>
    </dgm:pt>
    <dgm:pt modelId="{900C9D32-1895-41FC-A373-4302D9DBF65E}" type="pres">
      <dgm:prSet presAssocID="{DB907DB8-5D23-4F98-8D1E-905F6F3EA222}" presName="vert1" presStyleCnt="0"/>
      <dgm:spPr/>
    </dgm:pt>
    <dgm:pt modelId="{983918F0-B618-4869-8A5F-B70FB08E58F8}" type="pres">
      <dgm:prSet presAssocID="{2338C666-A850-4451-A079-4F4038541C71}" presName="thickLine" presStyleLbl="alignNode1" presStyleIdx="5" presStyleCnt="9"/>
      <dgm:spPr/>
    </dgm:pt>
    <dgm:pt modelId="{CE4A457D-1074-41BE-88EC-DCFCE1C79BB1}" type="pres">
      <dgm:prSet presAssocID="{2338C666-A850-4451-A079-4F4038541C71}" presName="horz1" presStyleCnt="0"/>
      <dgm:spPr/>
    </dgm:pt>
    <dgm:pt modelId="{45D74D5A-9377-4429-B77F-30694CE8CEE8}" type="pres">
      <dgm:prSet presAssocID="{2338C666-A850-4451-A079-4F4038541C71}" presName="tx1" presStyleLbl="revTx" presStyleIdx="5" presStyleCnt="9"/>
      <dgm:spPr/>
    </dgm:pt>
    <dgm:pt modelId="{FF4AE26A-6569-41F0-99CF-67A5859A290F}" type="pres">
      <dgm:prSet presAssocID="{2338C666-A850-4451-A079-4F4038541C71}" presName="vert1" presStyleCnt="0"/>
      <dgm:spPr/>
    </dgm:pt>
    <dgm:pt modelId="{BF8F2BD0-2280-4DC5-9892-2E9FBB6CA61B}" type="pres">
      <dgm:prSet presAssocID="{89F6A9F7-7EBA-4376-AE53-887DAA7819FE}" presName="thickLine" presStyleLbl="alignNode1" presStyleIdx="6" presStyleCnt="9"/>
      <dgm:spPr/>
    </dgm:pt>
    <dgm:pt modelId="{BFF77B1B-74D6-47F8-82FF-1A275B345B78}" type="pres">
      <dgm:prSet presAssocID="{89F6A9F7-7EBA-4376-AE53-887DAA7819FE}" presName="horz1" presStyleCnt="0"/>
      <dgm:spPr/>
    </dgm:pt>
    <dgm:pt modelId="{9FAF63CE-957C-4BED-BF59-213D5DA978FB}" type="pres">
      <dgm:prSet presAssocID="{89F6A9F7-7EBA-4376-AE53-887DAA7819FE}" presName="tx1" presStyleLbl="revTx" presStyleIdx="6" presStyleCnt="9"/>
      <dgm:spPr/>
    </dgm:pt>
    <dgm:pt modelId="{1EF69953-6890-4516-992E-1155066EE138}" type="pres">
      <dgm:prSet presAssocID="{89F6A9F7-7EBA-4376-AE53-887DAA7819FE}" presName="vert1" presStyleCnt="0"/>
      <dgm:spPr/>
    </dgm:pt>
    <dgm:pt modelId="{BECF5D69-A3DC-41E4-AA7A-6991475569F9}" type="pres">
      <dgm:prSet presAssocID="{01D15DDD-6441-429C-A75F-9D2D3AD0CC9E}" presName="thickLine" presStyleLbl="alignNode1" presStyleIdx="7" presStyleCnt="9"/>
      <dgm:spPr/>
    </dgm:pt>
    <dgm:pt modelId="{CE9258E0-05E9-43F7-AF94-66F5CB2D51FC}" type="pres">
      <dgm:prSet presAssocID="{01D15DDD-6441-429C-A75F-9D2D3AD0CC9E}" presName="horz1" presStyleCnt="0"/>
      <dgm:spPr/>
    </dgm:pt>
    <dgm:pt modelId="{C72DFDDF-E700-4A91-B4D2-B5DA0A0E693A}" type="pres">
      <dgm:prSet presAssocID="{01D15DDD-6441-429C-A75F-9D2D3AD0CC9E}" presName="tx1" presStyleLbl="revTx" presStyleIdx="7" presStyleCnt="9"/>
      <dgm:spPr/>
    </dgm:pt>
    <dgm:pt modelId="{20C4F5D3-15EA-4800-BA90-FB9322F4FCF6}" type="pres">
      <dgm:prSet presAssocID="{01D15DDD-6441-429C-A75F-9D2D3AD0CC9E}" presName="vert1" presStyleCnt="0"/>
      <dgm:spPr/>
    </dgm:pt>
    <dgm:pt modelId="{35BFFF23-AD6C-423A-ADEB-7B9C58B648BE}" type="pres">
      <dgm:prSet presAssocID="{B015E634-0695-4A72-92E2-B3F696943623}" presName="thickLine" presStyleLbl="alignNode1" presStyleIdx="8" presStyleCnt="9"/>
      <dgm:spPr/>
    </dgm:pt>
    <dgm:pt modelId="{F085E5FE-37EE-4EB6-9ADB-8262FD7B7868}" type="pres">
      <dgm:prSet presAssocID="{B015E634-0695-4A72-92E2-B3F696943623}" presName="horz1" presStyleCnt="0"/>
      <dgm:spPr/>
    </dgm:pt>
    <dgm:pt modelId="{F8F6C2C3-77FF-4C9F-9316-4E8B984FEA3E}" type="pres">
      <dgm:prSet presAssocID="{B015E634-0695-4A72-92E2-B3F696943623}" presName="tx1" presStyleLbl="revTx" presStyleIdx="8" presStyleCnt="9"/>
      <dgm:spPr/>
    </dgm:pt>
    <dgm:pt modelId="{0A69E7A4-93D6-4695-9F60-4882BDE68D66}" type="pres">
      <dgm:prSet presAssocID="{B015E634-0695-4A72-92E2-B3F696943623}" presName="vert1" presStyleCnt="0"/>
      <dgm:spPr/>
    </dgm:pt>
  </dgm:ptLst>
  <dgm:cxnLst>
    <dgm:cxn modelId="{07590A07-01BD-4D5E-B071-D20A4465C1F5}" type="presOf" srcId="{60EC9112-D1DA-4E84-B422-0DF3F3085C92}" destId="{58713377-0957-4CA4-8210-7685CC3D916B}" srcOrd="0" destOrd="0" presId="urn:microsoft.com/office/officeart/2008/layout/LinedList"/>
    <dgm:cxn modelId="{9791E711-E164-4345-95C9-BD870C577F3D}" srcId="{3FDF6793-4A89-4656-964B-0D82E651B12C}" destId="{DB907DB8-5D23-4F98-8D1E-905F6F3EA222}" srcOrd="4" destOrd="0" parTransId="{32BF25F1-16F8-4DAD-B14A-AC51468131E4}" sibTransId="{0026C9D8-DC1F-43AD-9EA3-D4647E6EA6C6}"/>
    <dgm:cxn modelId="{7EB0671F-32A1-4F0C-9799-9A0E0A4F2B9E}" type="presOf" srcId="{89F6A9F7-7EBA-4376-AE53-887DAA7819FE}" destId="{9FAF63CE-957C-4BED-BF59-213D5DA978FB}" srcOrd="0" destOrd="0" presId="urn:microsoft.com/office/officeart/2008/layout/LinedList"/>
    <dgm:cxn modelId="{B7FE342F-FE84-4C7E-B0AB-274989BEE0BA}" type="presOf" srcId="{663DEFF3-8E13-4045-9DB8-A2048D5FDEEE}" destId="{6392D46A-2664-48C1-81F9-12FC01874339}" srcOrd="0" destOrd="0" presId="urn:microsoft.com/office/officeart/2008/layout/LinedList"/>
    <dgm:cxn modelId="{DC3E4332-A71D-4B0E-8203-31827DAC9E67}" srcId="{3FDF6793-4A89-4656-964B-0D82E651B12C}" destId="{B9F3E5B6-EB35-464D-8129-9DCA0AE35F97}" srcOrd="1" destOrd="0" parTransId="{DEDD20C1-984C-4985-9C75-EA70AF79209D}" sibTransId="{D7C6D518-2995-4B87-977D-5435048E823F}"/>
    <dgm:cxn modelId="{D7F9C23B-F865-4FB8-AAE8-CA8A62ACC37E}" type="presOf" srcId="{2338C666-A850-4451-A079-4F4038541C71}" destId="{45D74D5A-9377-4429-B77F-30694CE8CEE8}" srcOrd="0" destOrd="0" presId="urn:microsoft.com/office/officeart/2008/layout/LinedList"/>
    <dgm:cxn modelId="{9F242A60-9EC1-4211-AC78-0618E2CABA85}" type="presOf" srcId="{7DFF2132-C0E8-42E6-A201-491E373562FE}" destId="{AE28E4D4-3395-4923-852E-BB883BE4126E}" srcOrd="0" destOrd="0" presId="urn:microsoft.com/office/officeart/2008/layout/LinedList"/>
    <dgm:cxn modelId="{62537569-305A-46C8-A258-C57B14D118D6}" srcId="{3FDF6793-4A89-4656-964B-0D82E651B12C}" destId="{60EC9112-D1DA-4E84-B422-0DF3F3085C92}" srcOrd="2" destOrd="0" parTransId="{699F8110-BA4C-44F8-B9C0-F1D4E594F771}" sibTransId="{4E031BA1-0CB4-4FC6-95E5-9B5117B4CCE8}"/>
    <dgm:cxn modelId="{AB272B6A-1EB5-4FCB-99BC-EBF374033748}" type="presOf" srcId="{B9F3E5B6-EB35-464D-8129-9DCA0AE35F97}" destId="{E4DD6028-2482-43A9-BCF7-61B1F2FCAC3F}" srcOrd="0" destOrd="0" presId="urn:microsoft.com/office/officeart/2008/layout/LinedList"/>
    <dgm:cxn modelId="{62F7A06D-54FA-4445-83BD-C267A469A146}" srcId="{3FDF6793-4A89-4656-964B-0D82E651B12C}" destId="{663DEFF3-8E13-4045-9DB8-A2048D5FDEEE}" srcOrd="0" destOrd="0" parTransId="{DA791CFC-B187-4A0C-AB33-EE9F9EFC14C1}" sibTransId="{057C3D2E-1ECF-4990-8912-9752A704CFE8}"/>
    <dgm:cxn modelId="{C3C550B2-564D-4B2F-B9BE-8A88F8D34A3A}" srcId="{3FDF6793-4A89-4656-964B-0D82E651B12C}" destId="{7DFF2132-C0E8-42E6-A201-491E373562FE}" srcOrd="3" destOrd="0" parTransId="{E6E83615-3C38-4D2B-B5CD-6E608D6ED79A}" sibTransId="{48DAA236-47C1-4441-AC3B-054526DE7EF6}"/>
    <dgm:cxn modelId="{64C729C0-2C69-4F51-9F0C-62C808A2A854}" type="presOf" srcId="{B015E634-0695-4A72-92E2-B3F696943623}" destId="{F8F6C2C3-77FF-4C9F-9316-4E8B984FEA3E}" srcOrd="0" destOrd="0" presId="urn:microsoft.com/office/officeart/2008/layout/LinedList"/>
    <dgm:cxn modelId="{C636E1C2-4BD4-444C-B244-A7F1B5F31EDE}" srcId="{3FDF6793-4A89-4656-964B-0D82E651B12C}" destId="{B015E634-0695-4A72-92E2-B3F696943623}" srcOrd="8" destOrd="0" parTransId="{428069B8-F1D3-4510-B23A-714C57F62DA1}" sibTransId="{C45E162C-7D7D-4486-8E33-3A62E2706E37}"/>
    <dgm:cxn modelId="{66577FCD-3EB1-414C-8B0F-9F7E71D88B44}" srcId="{3FDF6793-4A89-4656-964B-0D82E651B12C}" destId="{2338C666-A850-4451-A079-4F4038541C71}" srcOrd="5" destOrd="0" parTransId="{724D9A8D-35B1-4A2D-93EF-94A7ADC31FAD}" sibTransId="{3DB5C940-8038-47D8-AD25-1587D8D4C89C}"/>
    <dgm:cxn modelId="{D778FCD0-5B63-4C82-A0AE-E20768BEAE05}" type="presOf" srcId="{DB907DB8-5D23-4F98-8D1E-905F6F3EA222}" destId="{9CFB711C-349B-485A-A4AF-B448DF11DC0D}" srcOrd="0" destOrd="0" presId="urn:microsoft.com/office/officeart/2008/layout/LinedList"/>
    <dgm:cxn modelId="{78E889D4-DE6D-4332-B2C2-D4DEC6B6F2DC}" type="presOf" srcId="{01D15DDD-6441-429C-A75F-9D2D3AD0CC9E}" destId="{C72DFDDF-E700-4A91-B4D2-B5DA0A0E693A}" srcOrd="0" destOrd="0" presId="urn:microsoft.com/office/officeart/2008/layout/LinedList"/>
    <dgm:cxn modelId="{9CD862DB-CA1A-4B16-AC3E-273D46BC5299}" srcId="{3FDF6793-4A89-4656-964B-0D82E651B12C}" destId="{89F6A9F7-7EBA-4376-AE53-887DAA7819FE}" srcOrd="6" destOrd="0" parTransId="{FBCC2615-F37E-4419-9534-E9EC5000B002}" sibTransId="{67890CF6-2118-45DA-871F-1C353D3C1950}"/>
    <dgm:cxn modelId="{84E9C1E9-8E4D-4FE1-8E11-E910A6876255}" type="presOf" srcId="{3FDF6793-4A89-4656-964B-0D82E651B12C}" destId="{8D27DC4D-EB3D-4832-A930-E912AB73ECC3}" srcOrd="0" destOrd="0" presId="urn:microsoft.com/office/officeart/2008/layout/LinedList"/>
    <dgm:cxn modelId="{6743C7FF-D5B3-4742-92AB-E5C5F8EC4FC0}" srcId="{3FDF6793-4A89-4656-964B-0D82E651B12C}" destId="{01D15DDD-6441-429C-A75F-9D2D3AD0CC9E}" srcOrd="7" destOrd="0" parTransId="{832C762D-4ACB-4A4E-AC61-1032A977F395}" sibTransId="{577911D0-C22F-4174-9180-266C64568E85}"/>
    <dgm:cxn modelId="{2B2188BA-1AD4-45A3-8EA2-989976538007}" type="presParOf" srcId="{8D27DC4D-EB3D-4832-A930-E912AB73ECC3}" destId="{70B02744-6207-4C0E-BBAD-3F036C907FF3}" srcOrd="0" destOrd="0" presId="urn:microsoft.com/office/officeart/2008/layout/LinedList"/>
    <dgm:cxn modelId="{5DA17449-11A6-4D9A-A08C-21B3B97F9E7D}" type="presParOf" srcId="{8D27DC4D-EB3D-4832-A930-E912AB73ECC3}" destId="{1D5557FC-0B4F-48A6-A3A8-4C6C15DEBE56}" srcOrd="1" destOrd="0" presId="urn:microsoft.com/office/officeart/2008/layout/LinedList"/>
    <dgm:cxn modelId="{C0AA2693-2FFE-4C11-B4EC-ED2EB54AE183}" type="presParOf" srcId="{1D5557FC-0B4F-48A6-A3A8-4C6C15DEBE56}" destId="{6392D46A-2664-48C1-81F9-12FC01874339}" srcOrd="0" destOrd="0" presId="urn:microsoft.com/office/officeart/2008/layout/LinedList"/>
    <dgm:cxn modelId="{1C7877D3-F529-49D2-A397-EB7DA0E5BE3C}" type="presParOf" srcId="{1D5557FC-0B4F-48A6-A3A8-4C6C15DEBE56}" destId="{2D873BB3-1935-4291-A84A-E9DBEB26734B}" srcOrd="1" destOrd="0" presId="urn:microsoft.com/office/officeart/2008/layout/LinedList"/>
    <dgm:cxn modelId="{AA5E9A71-4C94-483B-8D8F-E40074A5508F}" type="presParOf" srcId="{8D27DC4D-EB3D-4832-A930-E912AB73ECC3}" destId="{F9FC5DC4-47A2-4E8C-98FA-C46306FCBA9F}" srcOrd="2" destOrd="0" presId="urn:microsoft.com/office/officeart/2008/layout/LinedList"/>
    <dgm:cxn modelId="{88D5CB9F-C940-4842-BF0F-8A942BFAD7D3}" type="presParOf" srcId="{8D27DC4D-EB3D-4832-A930-E912AB73ECC3}" destId="{EC25853A-B173-4FDE-9B87-09C49A7D32D5}" srcOrd="3" destOrd="0" presId="urn:microsoft.com/office/officeart/2008/layout/LinedList"/>
    <dgm:cxn modelId="{478D973E-5E84-44A0-8DA7-0F69801AF053}" type="presParOf" srcId="{EC25853A-B173-4FDE-9B87-09C49A7D32D5}" destId="{E4DD6028-2482-43A9-BCF7-61B1F2FCAC3F}" srcOrd="0" destOrd="0" presId="urn:microsoft.com/office/officeart/2008/layout/LinedList"/>
    <dgm:cxn modelId="{F914CBC8-6E95-446D-A37A-BAB2607B93AC}" type="presParOf" srcId="{EC25853A-B173-4FDE-9B87-09C49A7D32D5}" destId="{E92F03A3-DEC4-46F9-A0AD-4793C3BDC2CB}" srcOrd="1" destOrd="0" presId="urn:microsoft.com/office/officeart/2008/layout/LinedList"/>
    <dgm:cxn modelId="{CAD20A33-25C4-45C8-81A5-B1026CE0871F}" type="presParOf" srcId="{8D27DC4D-EB3D-4832-A930-E912AB73ECC3}" destId="{5F6858ED-5EAC-4947-9768-4459FB98EB84}" srcOrd="4" destOrd="0" presId="urn:microsoft.com/office/officeart/2008/layout/LinedList"/>
    <dgm:cxn modelId="{1ACBD5E0-609B-4554-904C-1AC9A6F59ACD}" type="presParOf" srcId="{8D27DC4D-EB3D-4832-A930-E912AB73ECC3}" destId="{51197679-AD02-4C32-8C29-7585D3993252}" srcOrd="5" destOrd="0" presId="urn:microsoft.com/office/officeart/2008/layout/LinedList"/>
    <dgm:cxn modelId="{6FBC8FAD-B183-46D6-907B-155A85451FE5}" type="presParOf" srcId="{51197679-AD02-4C32-8C29-7585D3993252}" destId="{58713377-0957-4CA4-8210-7685CC3D916B}" srcOrd="0" destOrd="0" presId="urn:microsoft.com/office/officeart/2008/layout/LinedList"/>
    <dgm:cxn modelId="{40717023-40A1-4B77-A624-17D13FC59217}" type="presParOf" srcId="{51197679-AD02-4C32-8C29-7585D3993252}" destId="{18B96952-376E-4652-BE55-B25E9185C222}" srcOrd="1" destOrd="0" presId="urn:microsoft.com/office/officeart/2008/layout/LinedList"/>
    <dgm:cxn modelId="{2A49AE2F-D8E3-4AF6-8CDD-25FAF3088D29}" type="presParOf" srcId="{8D27DC4D-EB3D-4832-A930-E912AB73ECC3}" destId="{A21F8F53-B56D-4901-B245-663497C584C5}" srcOrd="6" destOrd="0" presId="urn:microsoft.com/office/officeart/2008/layout/LinedList"/>
    <dgm:cxn modelId="{E5869273-F7CA-416B-9788-789ECC667C00}" type="presParOf" srcId="{8D27DC4D-EB3D-4832-A930-E912AB73ECC3}" destId="{655D0432-792C-49E8-A4D7-2A1D5D617869}" srcOrd="7" destOrd="0" presId="urn:microsoft.com/office/officeart/2008/layout/LinedList"/>
    <dgm:cxn modelId="{F7A454DC-23FF-4D61-BC86-9B29937E51EE}" type="presParOf" srcId="{655D0432-792C-49E8-A4D7-2A1D5D617869}" destId="{AE28E4D4-3395-4923-852E-BB883BE4126E}" srcOrd="0" destOrd="0" presId="urn:microsoft.com/office/officeart/2008/layout/LinedList"/>
    <dgm:cxn modelId="{144E797C-0C02-4CA9-87DC-C257532B0599}" type="presParOf" srcId="{655D0432-792C-49E8-A4D7-2A1D5D617869}" destId="{EA073BDC-ABDE-4A04-8270-227FDAB9B512}" srcOrd="1" destOrd="0" presId="urn:microsoft.com/office/officeart/2008/layout/LinedList"/>
    <dgm:cxn modelId="{C30A3801-188B-49F2-AE42-CF9233BB0D11}" type="presParOf" srcId="{8D27DC4D-EB3D-4832-A930-E912AB73ECC3}" destId="{77283CAC-985A-4900-A1EF-729ECD775A50}" srcOrd="8" destOrd="0" presId="urn:microsoft.com/office/officeart/2008/layout/LinedList"/>
    <dgm:cxn modelId="{AC1DAFF6-F792-4EB3-A182-5FEF1F089BA6}" type="presParOf" srcId="{8D27DC4D-EB3D-4832-A930-E912AB73ECC3}" destId="{DB273657-462C-465F-9C10-6C2BA170DF0A}" srcOrd="9" destOrd="0" presId="urn:microsoft.com/office/officeart/2008/layout/LinedList"/>
    <dgm:cxn modelId="{CFC307A0-E6A3-4AC9-B1F0-E428B086DCA9}" type="presParOf" srcId="{DB273657-462C-465F-9C10-6C2BA170DF0A}" destId="{9CFB711C-349B-485A-A4AF-B448DF11DC0D}" srcOrd="0" destOrd="0" presId="urn:microsoft.com/office/officeart/2008/layout/LinedList"/>
    <dgm:cxn modelId="{56284280-5717-41B8-9EEE-91D2DDF58877}" type="presParOf" srcId="{DB273657-462C-465F-9C10-6C2BA170DF0A}" destId="{900C9D32-1895-41FC-A373-4302D9DBF65E}" srcOrd="1" destOrd="0" presId="urn:microsoft.com/office/officeart/2008/layout/LinedList"/>
    <dgm:cxn modelId="{D76F4BEF-FE1B-4E53-8812-3FA8026C91F4}" type="presParOf" srcId="{8D27DC4D-EB3D-4832-A930-E912AB73ECC3}" destId="{983918F0-B618-4869-8A5F-B70FB08E58F8}" srcOrd="10" destOrd="0" presId="urn:microsoft.com/office/officeart/2008/layout/LinedList"/>
    <dgm:cxn modelId="{76E3D861-D9BD-4981-B58C-240761245359}" type="presParOf" srcId="{8D27DC4D-EB3D-4832-A930-E912AB73ECC3}" destId="{CE4A457D-1074-41BE-88EC-DCFCE1C79BB1}" srcOrd="11" destOrd="0" presId="urn:microsoft.com/office/officeart/2008/layout/LinedList"/>
    <dgm:cxn modelId="{D422413B-AC68-4E71-9B0C-F1E5BF995117}" type="presParOf" srcId="{CE4A457D-1074-41BE-88EC-DCFCE1C79BB1}" destId="{45D74D5A-9377-4429-B77F-30694CE8CEE8}" srcOrd="0" destOrd="0" presId="urn:microsoft.com/office/officeart/2008/layout/LinedList"/>
    <dgm:cxn modelId="{BDDA813B-73EE-45DA-A8AA-580CED592C1C}" type="presParOf" srcId="{CE4A457D-1074-41BE-88EC-DCFCE1C79BB1}" destId="{FF4AE26A-6569-41F0-99CF-67A5859A290F}" srcOrd="1" destOrd="0" presId="urn:microsoft.com/office/officeart/2008/layout/LinedList"/>
    <dgm:cxn modelId="{4E29FE0D-93F7-4800-8C0E-7F2A875F7EC8}" type="presParOf" srcId="{8D27DC4D-EB3D-4832-A930-E912AB73ECC3}" destId="{BF8F2BD0-2280-4DC5-9892-2E9FBB6CA61B}" srcOrd="12" destOrd="0" presId="urn:microsoft.com/office/officeart/2008/layout/LinedList"/>
    <dgm:cxn modelId="{EE75D2A2-B49B-4A47-B239-AE50E346C274}" type="presParOf" srcId="{8D27DC4D-EB3D-4832-A930-E912AB73ECC3}" destId="{BFF77B1B-74D6-47F8-82FF-1A275B345B78}" srcOrd="13" destOrd="0" presId="urn:microsoft.com/office/officeart/2008/layout/LinedList"/>
    <dgm:cxn modelId="{5C7BDC1D-6FB4-47BE-8D9A-9AC92E30F452}" type="presParOf" srcId="{BFF77B1B-74D6-47F8-82FF-1A275B345B78}" destId="{9FAF63CE-957C-4BED-BF59-213D5DA978FB}" srcOrd="0" destOrd="0" presId="urn:microsoft.com/office/officeart/2008/layout/LinedList"/>
    <dgm:cxn modelId="{9E3D0CD9-2334-4FE4-A5DB-44516AEB546B}" type="presParOf" srcId="{BFF77B1B-74D6-47F8-82FF-1A275B345B78}" destId="{1EF69953-6890-4516-992E-1155066EE138}" srcOrd="1" destOrd="0" presId="urn:microsoft.com/office/officeart/2008/layout/LinedList"/>
    <dgm:cxn modelId="{5F1B75D2-EEDB-49C4-ABEE-27ABC814D981}" type="presParOf" srcId="{8D27DC4D-EB3D-4832-A930-E912AB73ECC3}" destId="{BECF5D69-A3DC-41E4-AA7A-6991475569F9}" srcOrd="14" destOrd="0" presId="urn:microsoft.com/office/officeart/2008/layout/LinedList"/>
    <dgm:cxn modelId="{4B5232B1-E894-4B5B-B954-6E30998816DE}" type="presParOf" srcId="{8D27DC4D-EB3D-4832-A930-E912AB73ECC3}" destId="{CE9258E0-05E9-43F7-AF94-66F5CB2D51FC}" srcOrd="15" destOrd="0" presId="urn:microsoft.com/office/officeart/2008/layout/LinedList"/>
    <dgm:cxn modelId="{ABB11C92-E216-42DA-835A-97B5AC731570}" type="presParOf" srcId="{CE9258E0-05E9-43F7-AF94-66F5CB2D51FC}" destId="{C72DFDDF-E700-4A91-B4D2-B5DA0A0E693A}" srcOrd="0" destOrd="0" presId="urn:microsoft.com/office/officeart/2008/layout/LinedList"/>
    <dgm:cxn modelId="{CA9438F1-D5F6-4FF7-B87F-DE002ABEAF39}" type="presParOf" srcId="{CE9258E0-05E9-43F7-AF94-66F5CB2D51FC}" destId="{20C4F5D3-15EA-4800-BA90-FB9322F4FCF6}" srcOrd="1" destOrd="0" presId="urn:microsoft.com/office/officeart/2008/layout/LinedList"/>
    <dgm:cxn modelId="{69858718-3CCA-47E5-B628-63F0A95C8FE1}" type="presParOf" srcId="{8D27DC4D-EB3D-4832-A930-E912AB73ECC3}" destId="{35BFFF23-AD6C-423A-ADEB-7B9C58B648BE}" srcOrd="16" destOrd="0" presId="urn:microsoft.com/office/officeart/2008/layout/LinedList"/>
    <dgm:cxn modelId="{3A4CDD41-2B02-4195-99F1-81CA2293A770}" type="presParOf" srcId="{8D27DC4D-EB3D-4832-A930-E912AB73ECC3}" destId="{F085E5FE-37EE-4EB6-9ADB-8262FD7B7868}" srcOrd="17" destOrd="0" presId="urn:microsoft.com/office/officeart/2008/layout/LinedList"/>
    <dgm:cxn modelId="{A0A55BAD-42C5-4B23-95AA-78C07F425CC5}" type="presParOf" srcId="{F085E5FE-37EE-4EB6-9ADB-8262FD7B7868}" destId="{F8F6C2C3-77FF-4C9F-9316-4E8B984FEA3E}" srcOrd="0" destOrd="0" presId="urn:microsoft.com/office/officeart/2008/layout/LinedList"/>
    <dgm:cxn modelId="{7CD23024-A55E-4C33-9376-F08AF26E5DCA}" type="presParOf" srcId="{F085E5FE-37EE-4EB6-9ADB-8262FD7B7868}" destId="{0A69E7A4-93D6-4695-9F60-4882BDE68D6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13D7B1-3E09-47FE-9896-D9D3CBE8F69E}" type="doc">
      <dgm:prSet loTypeId="urn:microsoft.com/office/officeart/2008/layout/PictureStrips" loCatId="list" qsTypeId="urn:microsoft.com/office/officeart/2005/8/quickstyle/3d1" qsCatId="3D" csTypeId="urn:microsoft.com/office/officeart/2005/8/colors/colorful4" csCatId="colorful" phldr="1"/>
      <dgm:spPr/>
      <dgm:t>
        <a:bodyPr/>
        <a:lstStyle/>
        <a:p>
          <a:endParaRPr lang="en-US"/>
        </a:p>
      </dgm:t>
    </dgm:pt>
    <dgm:pt modelId="{6B2F4171-A0F7-4787-A1E5-A562F72BFB9D}">
      <dgm:prSet phldrT="[Text]"/>
      <dgm:spPr/>
      <dgm:t>
        <a:bodyPr/>
        <a:lstStyle/>
        <a:p>
          <a:pPr rtl="1"/>
          <a:r>
            <a:rPr lang="ar-EG" dirty="0">
              <a:ea typeface="Times New Roman" pitchFamily="18" charset="0"/>
              <a:cs typeface="Times New Roman" pitchFamily="18" charset="0"/>
            </a:rPr>
            <a:t>هدف واضح</a:t>
          </a:r>
          <a:endParaRPr lang="en-US" dirty="0"/>
        </a:p>
      </dgm:t>
    </dgm:pt>
    <dgm:pt modelId="{2CF901E1-A772-43A1-816D-DB1443A8BE4C}" type="parTrans" cxnId="{0B6F5C05-C42D-438F-9FD5-6790108D61E5}">
      <dgm:prSet/>
      <dgm:spPr/>
      <dgm:t>
        <a:bodyPr/>
        <a:lstStyle/>
        <a:p>
          <a:endParaRPr lang="en-US"/>
        </a:p>
      </dgm:t>
    </dgm:pt>
    <dgm:pt modelId="{0DE6B754-C9DD-4786-BCC7-9A25EF6D7271}" type="sibTrans" cxnId="{0B6F5C05-C42D-438F-9FD5-6790108D61E5}">
      <dgm:prSet/>
      <dgm:spPr/>
      <dgm:t>
        <a:bodyPr/>
        <a:lstStyle/>
        <a:p>
          <a:endParaRPr lang="en-US"/>
        </a:p>
      </dgm:t>
    </dgm:pt>
    <dgm:pt modelId="{5D625B24-BA10-44CA-ABEA-BD55DA907695}">
      <dgm:prSet phldrT="[Text]"/>
      <dgm:spPr/>
      <dgm:t>
        <a:bodyPr/>
        <a:lstStyle/>
        <a:p>
          <a:pPr rtl="1"/>
          <a:r>
            <a:rPr lang="ar-EG" dirty="0">
              <a:ea typeface="Times New Roman" pitchFamily="18" charset="0"/>
              <a:cs typeface="Times New Roman" pitchFamily="18" charset="0"/>
            </a:rPr>
            <a:t>مناسبة للمكان و الزمان</a:t>
          </a:r>
          <a:endParaRPr lang="en-US" dirty="0"/>
        </a:p>
      </dgm:t>
    </dgm:pt>
    <dgm:pt modelId="{E136C730-26A0-4FC8-9ED6-163C3560CD28}" type="parTrans" cxnId="{820B3E55-8C26-47D8-94E7-0E92A9BA0F53}">
      <dgm:prSet/>
      <dgm:spPr/>
      <dgm:t>
        <a:bodyPr/>
        <a:lstStyle/>
        <a:p>
          <a:endParaRPr lang="en-US"/>
        </a:p>
      </dgm:t>
    </dgm:pt>
    <dgm:pt modelId="{F4AC4105-515A-4AF9-AABC-E7B2FC9EC73C}" type="sibTrans" cxnId="{820B3E55-8C26-47D8-94E7-0E92A9BA0F53}">
      <dgm:prSet/>
      <dgm:spPr/>
      <dgm:t>
        <a:bodyPr/>
        <a:lstStyle/>
        <a:p>
          <a:endParaRPr lang="en-US"/>
        </a:p>
      </dgm:t>
    </dgm:pt>
    <dgm:pt modelId="{1482A253-C809-4585-BB4B-3293F206F1BA}">
      <dgm:prSet phldrT="[Text]"/>
      <dgm:spPr/>
      <dgm:t>
        <a:bodyPr/>
        <a:lstStyle/>
        <a:p>
          <a:pPr rtl="1"/>
          <a:r>
            <a:rPr lang="ar-EG" dirty="0">
              <a:ea typeface="Times New Roman" pitchFamily="18" charset="0"/>
              <a:cs typeface="Times New Roman" pitchFamily="18" charset="0"/>
            </a:rPr>
            <a:t>مناسبة للمستقبل</a:t>
          </a:r>
          <a:endParaRPr lang="en-US" dirty="0"/>
        </a:p>
      </dgm:t>
    </dgm:pt>
    <dgm:pt modelId="{F2DC8396-15FB-4017-BE08-C60C11B9ACE4}" type="parTrans" cxnId="{B7C5E7FD-D554-4389-A330-C5BD7FF4857C}">
      <dgm:prSet/>
      <dgm:spPr/>
      <dgm:t>
        <a:bodyPr/>
        <a:lstStyle/>
        <a:p>
          <a:endParaRPr lang="en-US"/>
        </a:p>
      </dgm:t>
    </dgm:pt>
    <dgm:pt modelId="{2E7C7378-6AB7-43D1-9A43-794DB7735681}" type="sibTrans" cxnId="{B7C5E7FD-D554-4389-A330-C5BD7FF4857C}">
      <dgm:prSet/>
      <dgm:spPr/>
      <dgm:t>
        <a:bodyPr/>
        <a:lstStyle/>
        <a:p>
          <a:endParaRPr lang="en-US"/>
        </a:p>
      </dgm:t>
    </dgm:pt>
    <dgm:pt modelId="{4CE5F290-9B06-47A8-97A0-6E4E1D5CF457}">
      <dgm:prSet phldrT="[Text]"/>
      <dgm:spPr/>
      <dgm:t>
        <a:bodyPr/>
        <a:lstStyle/>
        <a:p>
          <a:pPr rtl="1"/>
          <a:r>
            <a:rPr lang="ar-EG" dirty="0">
              <a:ea typeface="Times New Roman" pitchFamily="18" charset="0"/>
              <a:cs typeface="Times New Roman" pitchFamily="18" charset="0"/>
            </a:rPr>
            <a:t>تقول الحقيقة</a:t>
          </a:r>
          <a:endParaRPr lang="en-US" dirty="0"/>
        </a:p>
      </dgm:t>
    </dgm:pt>
    <dgm:pt modelId="{9E20FA37-B3F1-4D32-9975-E32BD5ABE787}" type="parTrans" cxnId="{16652CA1-E1C5-4545-9D83-C7A569BDCEA4}">
      <dgm:prSet/>
      <dgm:spPr/>
      <dgm:t>
        <a:bodyPr/>
        <a:lstStyle/>
        <a:p>
          <a:endParaRPr lang="en-US"/>
        </a:p>
      </dgm:t>
    </dgm:pt>
    <dgm:pt modelId="{708D564B-51D2-4D1C-8A1F-D45FAD4589A3}" type="sibTrans" cxnId="{16652CA1-E1C5-4545-9D83-C7A569BDCEA4}">
      <dgm:prSet/>
      <dgm:spPr/>
      <dgm:t>
        <a:bodyPr/>
        <a:lstStyle/>
        <a:p>
          <a:endParaRPr lang="en-US"/>
        </a:p>
      </dgm:t>
    </dgm:pt>
    <dgm:pt modelId="{B15929D2-2C33-4B2F-96EB-9170B1ACC21D}">
      <dgm:prSet phldrT="[Text]"/>
      <dgm:spPr/>
      <dgm:t>
        <a:bodyPr/>
        <a:lstStyle/>
        <a:p>
          <a:pPr rtl="1"/>
          <a:r>
            <a:rPr lang="ar-EG" dirty="0">
              <a:ea typeface="Times New Roman" pitchFamily="18" charset="0"/>
              <a:cs typeface="Times New Roman" pitchFamily="18" charset="0"/>
            </a:rPr>
            <a:t>واضحة</a:t>
          </a:r>
          <a:endParaRPr lang="en-US" dirty="0"/>
        </a:p>
      </dgm:t>
    </dgm:pt>
    <dgm:pt modelId="{3717C60A-1865-421E-BF4B-1055BF5FD9CC}" type="parTrans" cxnId="{087B2416-AA43-4BFE-B3BA-7068A8215D66}">
      <dgm:prSet/>
      <dgm:spPr/>
      <dgm:t>
        <a:bodyPr/>
        <a:lstStyle/>
        <a:p>
          <a:endParaRPr lang="en-US"/>
        </a:p>
      </dgm:t>
    </dgm:pt>
    <dgm:pt modelId="{D9D88171-8A77-4808-909B-7B2DAEE1DF9A}" type="sibTrans" cxnId="{087B2416-AA43-4BFE-B3BA-7068A8215D66}">
      <dgm:prSet/>
      <dgm:spPr/>
      <dgm:t>
        <a:bodyPr/>
        <a:lstStyle/>
        <a:p>
          <a:endParaRPr lang="en-US"/>
        </a:p>
      </dgm:t>
    </dgm:pt>
    <dgm:pt modelId="{FDECB163-8FA1-46E0-BC12-E973AF7F8521}">
      <dgm:prSet/>
      <dgm:spPr/>
      <dgm:t>
        <a:bodyPr/>
        <a:lstStyle/>
        <a:p>
          <a:pPr rtl="1"/>
          <a:r>
            <a:rPr lang="ar-EG">
              <a:ea typeface="Times New Roman" pitchFamily="18" charset="0"/>
              <a:cs typeface="Times New Roman" pitchFamily="18" charset="0"/>
            </a:rPr>
            <a:t>لغة سليمة</a:t>
          </a:r>
          <a:endParaRPr lang="ar-EG" dirty="0">
            <a:ea typeface="Times New Roman" pitchFamily="18" charset="0"/>
            <a:cs typeface="Times New Roman" pitchFamily="18" charset="0"/>
          </a:endParaRPr>
        </a:p>
      </dgm:t>
    </dgm:pt>
    <dgm:pt modelId="{54E40700-CD94-4543-ADE8-A5E8E34256FE}" type="parTrans" cxnId="{D66E0665-2423-4FF0-B19C-67F566769E79}">
      <dgm:prSet/>
      <dgm:spPr/>
      <dgm:t>
        <a:bodyPr/>
        <a:lstStyle/>
        <a:p>
          <a:endParaRPr lang="en-US"/>
        </a:p>
      </dgm:t>
    </dgm:pt>
    <dgm:pt modelId="{971D5FBE-CA99-4094-8B90-59AB17A6D30A}" type="sibTrans" cxnId="{D66E0665-2423-4FF0-B19C-67F566769E79}">
      <dgm:prSet/>
      <dgm:spPr/>
      <dgm:t>
        <a:bodyPr/>
        <a:lstStyle/>
        <a:p>
          <a:endParaRPr lang="en-US"/>
        </a:p>
      </dgm:t>
    </dgm:pt>
    <dgm:pt modelId="{AA39B366-B266-400F-B93A-EF81E1C0EFC2}">
      <dgm:prSet/>
      <dgm:spPr/>
      <dgm:t>
        <a:bodyPr/>
        <a:lstStyle/>
        <a:p>
          <a:pPr rtl="1"/>
          <a:r>
            <a:rPr lang="ar-EG" dirty="0">
              <a:ea typeface="Times New Roman" pitchFamily="18" charset="0"/>
              <a:cs typeface="Times New Roman" pitchFamily="18" charset="0"/>
            </a:rPr>
            <a:t>كاملة</a:t>
          </a:r>
        </a:p>
      </dgm:t>
    </dgm:pt>
    <dgm:pt modelId="{40BD21DE-0B7C-4886-B6E5-53C85DA6BB17}" type="parTrans" cxnId="{F4307D37-43AD-4EED-8138-343188EE1F52}">
      <dgm:prSet/>
      <dgm:spPr/>
      <dgm:t>
        <a:bodyPr/>
        <a:lstStyle/>
        <a:p>
          <a:endParaRPr lang="en-US"/>
        </a:p>
      </dgm:t>
    </dgm:pt>
    <dgm:pt modelId="{581A0CFB-ED3D-404B-88A1-7D254CE66C3B}" type="sibTrans" cxnId="{F4307D37-43AD-4EED-8138-343188EE1F52}">
      <dgm:prSet/>
      <dgm:spPr/>
      <dgm:t>
        <a:bodyPr/>
        <a:lstStyle/>
        <a:p>
          <a:endParaRPr lang="en-US"/>
        </a:p>
      </dgm:t>
    </dgm:pt>
    <dgm:pt modelId="{F7FFE0B3-D4DA-4B5C-926D-9AC6C2A74012}">
      <dgm:prSet/>
      <dgm:spPr/>
      <dgm:t>
        <a:bodyPr/>
        <a:lstStyle/>
        <a:p>
          <a:pPr rtl="1"/>
          <a:r>
            <a:rPr lang="ar-EG">
              <a:ea typeface="Times New Roman" pitchFamily="18" charset="0"/>
              <a:cs typeface="Times New Roman" pitchFamily="18" charset="0"/>
            </a:rPr>
            <a:t>مختصرة</a:t>
          </a:r>
          <a:endParaRPr lang="ar-EG" dirty="0">
            <a:ea typeface="Times New Roman" pitchFamily="18" charset="0"/>
            <a:cs typeface="Times New Roman" pitchFamily="18" charset="0"/>
          </a:endParaRPr>
        </a:p>
      </dgm:t>
    </dgm:pt>
    <dgm:pt modelId="{838F334B-9332-4801-B1E8-6A98888D5CE6}" type="parTrans" cxnId="{F4D3838B-FF5E-4326-8137-0CF370146E26}">
      <dgm:prSet/>
      <dgm:spPr/>
      <dgm:t>
        <a:bodyPr/>
        <a:lstStyle/>
        <a:p>
          <a:endParaRPr lang="en-US"/>
        </a:p>
      </dgm:t>
    </dgm:pt>
    <dgm:pt modelId="{EF7AB9BB-69DC-4C18-9ABE-A63E72CE9C70}" type="sibTrans" cxnId="{F4D3838B-FF5E-4326-8137-0CF370146E26}">
      <dgm:prSet/>
      <dgm:spPr/>
      <dgm:t>
        <a:bodyPr/>
        <a:lstStyle/>
        <a:p>
          <a:endParaRPr lang="en-US"/>
        </a:p>
      </dgm:t>
    </dgm:pt>
    <dgm:pt modelId="{95820FF4-A8DC-498B-9105-7ABBE4F8576F}" type="pres">
      <dgm:prSet presAssocID="{F713D7B1-3E09-47FE-9896-D9D3CBE8F69E}" presName="Name0" presStyleCnt="0">
        <dgm:presLayoutVars>
          <dgm:dir val="rev"/>
          <dgm:resizeHandles val="exact"/>
        </dgm:presLayoutVars>
      </dgm:prSet>
      <dgm:spPr/>
    </dgm:pt>
    <dgm:pt modelId="{F1E29657-426D-40AB-AB19-33A9B86D8280}" type="pres">
      <dgm:prSet presAssocID="{6B2F4171-A0F7-4787-A1E5-A562F72BFB9D}" presName="composite" presStyleCnt="0"/>
      <dgm:spPr/>
    </dgm:pt>
    <dgm:pt modelId="{7E99597F-AA23-4AC2-8B42-BC8FE4015327}" type="pres">
      <dgm:prSet presAssocID="{6B2F4171-A0F7-4787-A1E5-A562F72BFB9D}" presName="rect1" presStyleLbl="trAlignAcc1" presStyleIdx="0" presStyleCnt="8">
        <dgm:presLayoutVars>
          <dgm:bulletEnabled val="1"/>
        </dgm:presLayoutVars>
      </dgm:prSet>
      <dgm:spPr/>
    </dgm:pt>
    <dgm:pt modelId="{E5947B41-12BF-46EE-A19B-D09FAA674C95}" type="pres">
      <dgm:prSet presAssocID="{6B2F4171-A0F7-4787-A1E5-A562F72BFB9D}" presName="rect2" presStyleLbl="fgImgPlace1" presStyleIdx="0" presStyleCnt="8"/>
      <dgm:spPr/>
    </dgm:pt>
    <dgm:pt modelId="{BA6F629A-6243-4808-9CB5-16CE3A51D840}" type="pres">
      <dgm:prSet presAssocID="{0DE6B754-C9DD-4786-BCC7-9A25EF6D7271}" presName="sibTrans" presStyleCnt="0"/>
      <dgm:spPr/>
    </dgm:pt>
    <dgm:pt modelId="{2B4858E6-76E4-4982-8FEA-3A26F335AEF3}" type="pres">
      <dgm:prSet presAssocID="{5D625B24-BA10-44CA-ABEA-BD55DA907695}" presName="composite" presStyleCnt="0"/>
      <dgm:spPr/>
    </dgm:pt>
    <dgm:pt modelId="{42CBFA5D-8E6C-4608-9FB3-416BE304EEE0}" type="pres">
      <dgm:prSet presAssocID="{5D625B24-BA10-44CA-ABEA-BD55DA907695}" presName="rect1" presStyleLbl="trAlignAcc1" presStyleIdx="1" presStyleCnt="8">
        <dgm:presLayoutVars>
          <dgm:bulletEnabled val="1"/>
        </dgm:presLayoutVars>
      </dgm:prSet>
      <dgm:spPr/>
    </dgm:pt>
    <dgm:pt modelId="{8EAE5717-3AA9-4844-8A9E-09651EAE61A8}" type="pres">
      <dgm:prSet presAssocID="{5D625B24-BA10-44CA-ABEA-BD55DA907695}" presName="rect2" presStyleLbl="fgImgPlace1" presStyleIdx="1" presStyleCnt="8"/>
      <dgm:spPr/>
    </dgm:pt>
    <dgm:pt modelId="{4B933795-2A6F-4293-BB1E-A0F8E78E6FCD}" type="pres">
      <dgm:prSet presAssocID="{F4AC4105-515A-4AF9-AABC-E7B2FC9EC73C}" presName="sibTrans" presStyleCnt="0"/>
      <dgm:spPr/>
    </dgm:pt>
    <dgm:pt modelId="{AFB66515-FF7C-4A5E-8C5A-B87629669E56}" type="pres">
      <dgm:prSet presAssocID="{1482A253-C809-4585-BB4B-3293F206F1BA}" presName="composite" presStyleCnt="0"/>
      <dgm:spPr/>
    </dgm:pt>
    <dgm:pt modelId="{8E626435-DDA7-4088-A209-CDBB43B294A3}" type="pres">
      <dgm:prSet presAssocID="{1482A253-C809-4585-BB4B-3293F206F1BA}" presName="rect1" presStyleLbl="trAlignAcc1" presStyleIdx="2" presStyleCnt="8">
        <dgm:presLayoutVars>
          <dgm:bulletEnabled val="1"/>
        </dgm:presLayoutVars>
      </dgm:prSet>
      <dgm:spPr/>
    </dgm:pt>
    <dgm:pt modelId="{25F51C58-7215-4D52-9A31-B0F1DD52711D}" type="pres">
      <dgm:prSet presAssocID="{1482A253-C809-4585-BB4B-3293F206F1BA}" presName="rect2" presStyleLbl="fgImgPlace1" presStyleIdx="2" presStyleCnt="8"/>
      <dgm:spPr/>
    </dgm:pt>
    <dgm:pt modelId="{75022A6D-1094-4E98-A93B-055D1364E1F2}" type="pres">
      <dgm:prSet presAssocID="{2E7C7378-6AB7-43D1-9A43-794DB7735681}" presName="sibTrans" presStyleCnt="0"/>
      <dgm:spPr/>
    </dgm:pt>
    <dgm:pt modelId="{E2CD3109-8813-41EA-BF53-FF0DF7DF2778}" type="pres">
      <dgm:prSet presAssocID="{4CE5F290-9B06-47A8-97A0-6E4E1D5CF457}" presName="composite" presStyleCnt="0"/>
      <dgm:spPr/>
    </dgm:pt>
    <dgm:pt modelId="{46DCEB49-ED31-4DCC-B380-F61FF99C14B3}" type="pres">
      <dgm:prSet presAssocID="{4CE5F290-9B06-47A8-97A0-6E4E1D5CF457}" presName="rect1" presStyleLbl="trAlignAcc1" presStyleIdx="3" presStyleCnt="8">
        <dgm:presLayoutVars>
          <dgm:bulletEnabled val="1"/>
        </dgm:presLayoutVars>
      </dgm:prSet>
      <dgm:spPr/>
    </dgm:pt>
    <dgm:pt modelId="{DCE93C99-5E6F-4B9C-8B44-04054681ED2C}" type="pres">
      <dgm:prSet presAssocID="{4CE5F290-9B06-47A8-97A0-6E4E1D5CF457}" presName="rect2" presStyleLbl="fgImgPlace1" presStyleIdx="3" presStyleCnt="8"/>
      <dgm:spPr/>
    </dgm:pt>
    <dgm:pt modelId="{D8059834-5D96-49B1-866C-B0FD18483ED2}" type="pres">
      <dgm:prSet presAssocID="{708D564B-51D2-4D1C-8A1F-D45FAD4589A3}" presName="sibTrans" presStyleCnt="0"/>
      <dgm:spPr/>
    </dgm:pt>
    <dgm:pt modelId="{0F193F5C-459B-4935-91AC-E4452118DC5E}" type="pres">
      <dgm:prSet presAssocID="{B15929D2-2C33-4B2F-96EB-9170B1ACC21D}" presName="composite" presStyleCnt="0"/>
      <dgm:spPr/>
    </dgm:pt>
    <dgm:pt modelId="{943D585B-8DE6-4113-9A84-3C87D5A9659D}" type="pres">
      <dgm:prSet presAssocID="{B15929D2-2C33-4B2F-96EB-9170B1ACC21D}" presName="rect1" presStyleLbl="trAlignAcc1" presStyleIdx="4" presStyleCnt="8">
        <dgm:presLayoutVars>
          <dgm:bulletEnabled val="1"/>
        </dgm:presLayoutVars>
      </dgm:prSet>
      <dgm:spPr/>
    </dgm:pt>
    <dgm:pt modelId="{F3FC8166-8889-4A6F-B45F-7BE8B913C520}" type="pres">
      <dgm:prSet presAssocID="{B15929D2-2C33-4B2F-96EB-9170B1ACC21D}" presName="rect2" presStyleLbl="fgImgPlace1" presStyleIdx="4" presStyleCnt="8"/>
      <dgm:spPr/>
    </dgm:pt>
    <dgm:pt modelId="{77623C45-9270-4491-86F1-9E8C72F5EBD9}" type="pres">
      <dgm:prSet presAssocID="{D9D88171-8A77-4808-909B-7B2DAEE1DF9A}" presName="sibTrans" presStyleCnt="0"/>
      <dgm:spPr/>
    </dgm:pt>
    <dgm:pt modelId="{1DF90B6D-CF03-4B3F-B2FA-74286027274D}" type="pres">
      <dgm:prSet presAssocID="{FDECB163-8FA1-46E0-BC12-E973AF7F8521}" presName="composite" presStyleCnt="0"/>
      <dgm:spPr/>
    </dgm:pt>
    <dgm:pt modelId="{79B35DF1-66E7-4B43-9C25-1F3DE6899ACD}" type="pres">
      <dgm:prSet presAssocID="{FDECB163-8FA1-46E0-BC12-E973AF7F8521}" presName="rect1" presStyleLbl="trAlignAcc1" presStyleIdx="5" presStyleCnt="8">
        <dgm:presLayoutVars>
          <dgm:bulletEnabled val="1"/>
        </dgm:presLayoutVars>
      </dgm:prSet>
      <dgm:spPr/>
    </dgm:pt>
    <dgm:pt modelId="{74138B94-FBB2-4352-B1DC-F67FA0215C5D}" type="pres">
      <dgm:prSet presAssocID="{FDECB163-8FA1-46E0-BC12-E973AF7F8521}" presName="rect2" presStyleLbl="fgImgPlace1" presStyleIdx="5" presStyleCnt="8"/>
      <dgm:spPr/>
    </dgm:pt>
    <dgm:pt modelId="{13DEE5CD-1A81-475F-BAAE-90D481158901}" type="pres">
      <dgm:prSet presAssocID="{971D5FBE-CA99-4094-8B90-59AB17A6D30A}" presName="sibTrans" presStyleCnt="0"/>
      <dgm:spPr/>
    </dgm:pt>
    <dgm:pt modelId="{0113F24D-BD56-41EB-808E-74DE57753E0A}" type="pres">
      <dgm:prSet presAssocID="{AA39B366-B266-400F-B93A-EF81E1C0EFC2}" presName="composite" presStyleCnt="0"/>
      <dgm:spPr/>
    </dgm:pt>
    <dgm:pt modelId="{F3697CE7-2E61-4B14-8884-020982ADEB50}" type="pres">
      <dgm:prSet presAssocID="{AA39B366-B266-400F-B93A-EF81E1C0EFC2}" presName="rect1" presStyleLbl="trAlignAcc1" presStyleIdx="6" presStyleCnt="8">
        <dgm:presLayoutVars>
          <dgm:bulletEnabled val="1"/>
        </dgm:presLayoutVars>
      </dgm:prSet>
      <dgm:spPr/>
    </dgm:pt>
    <dgm:pt modelId="{3A082313-B1FD-4D85-9E0C-EF363268A77C}" type="pres">
      <dgm:prSet presAssocID="{AA39B366-B266-400F-B93A-EF81E1C0EFC2}" presName="rect2" presStyleLbl="fgImgPlace1" presStyleIdx="6" presStyleCnt="8"/>
      <dgm:spPr/>
    </dgm:pt>
    <dgm:pt modelId="{602E7342-BB24-4397-B54A-21F1CDEDA69B}" type="pres">
      <dgm:prSet presAssocID="{581A0CFB-ED3D-404B-88A1-7D254CE66C3B}" presName="sibTrans" presStyleCnt="0"/>
      <dgm:spPr/>
    </dgm:pt>
    <dgm:pt modelId="{4CE34C35-516D-47B6-8DDE-7EA6A71584A0}" type="pres">
      <dgm:prSet presAssocID="{F7FFE0B3-D4DA-4B5C-926D-9AC6C2A74012}" presName="composite" presStyleCnt="0"/>
      <dgm:spPr/>
    </dgm:pt>
    <dgm:pt modelId="{37FE3785-4276-4A52-B2F6-28E9FC2E3C2B}" type="pres">
      <dgm:prSet presAssocID="{F7FFE0B3-D4DA-4B5C-926D-9AC6C2A74012}" presName="rect1" presStyleLbl="trAlignAcc1" presStyleIdx="7" presStyleCnt="8">
        <dgm:presLayoutVars>
          <dgm:bulletEnabled val="1"/>
        </dgm:presLayoutVars>
      </dgm:prSet>
      <dgm:spPr/>
    </dgm:pt>
    <dgm:pt modelId="{D97549DB-657E-4FD9-A870-B36AA8B10EB3}" type="pres">
      <dgm:prSet presAssocID="{F7FFE0B3-D4DA-4B5C-926D-9AC6C2A74012}" presName="rect2" presStyleLbl="fgImgPlace1" presStyleIdx="7" presStyleCnt="8"/>
      <dgm:spPr/>
    </dgm:pt>
  </dgm:ptLst>
  <dgm:cxnLst>
    <dgm:cxn modelId="{0B6F5C05-C42D-438F-9FD5-6790108D61E5}" srcId="{F713D7B1-3E09-47FE-9896-D9D3CBE8F69E}" destId="{6B2F4171-A0F7-4787-A1E5-A562F72BFB9D}" srcOrd="0" destOrd="0" parTransId="{2CF901E1-A772-43A1-816D-DB1443A8BE4C}" sibTransId="{0DE6B754-C9DD-4786-BCC7-9A25EF6D7271}"/>
    <dgm:cxn modelId="{087B2416-AA43-4BFE-B3BA-7068A8215D66}" srcId="{F713D7B1-3E09-47FE-9896-D9D3CBE8F69E}" destId="{B15929D2-2C33-4B2F-96EB-9170B1ACC21D}" srcOrd="4" destOrd="0" parTransId="{3717C60A-1865-421E-BF4B-1055BF5FD9CC}" sibTransId="{D9D88171-8A77-4808-909B-7B2DAEE1DF9A}"/>
    <dgm:cxn modelId="{F4307D37-43AD-4EED-8138-343188EE1F52}" srcId="{F713D7B1-3E09-47FE-9896-D9D3CBE8F69E}" destId="{AA39B366-B266-400F-B93A-EF81E1C0EFC2}" srcOrd="6" destOrd="0" parTransId="{40BD21DE-0B7C-4886-B6E5-53C85DA6BB17}" sibTransId="{581A0CFB-ED3D-404B-88A1-7D254CE66C3B}"/>
    <dgm:cxn modelId="{FB18BD3D-597F-4848-9017-819270475CAC}" type="presOf" srcId="{4CE5F290-9B06-47A8-97A0-6E4E1D5CF457}" destId="{46DCEB49-ED31-4DCC-B380-F61FF99C14B3}" srcOrd="0" destOrd="0" presId="urn:microsoft.com/office/officeart/2008/layout/PictureStrips"/>
    <dgm:cxn modelId="{92101262-8908-41F6-BB31-17F17EB1D679}" type="presOf" srcId="{6B2F4171-A0F7-4787-A1E5-A562F72BFB9D}" destId="{7E99597F-AA23-4AC2-8B42-BC8FE4015327}" srcOrd="0" destOrd="0" presId="urn:microsoft.com/office/officeart/2008/layout/PictureStrips"/>
    <dgm:cxn modelId="{6298EE64-5EFA-44BF-93B2-24DABA0DC017}" type="presOf" srcId="{F7FFE0B3-D4DA-4B5C-926D-9AC6C2A74012}" destId="{37FE3785-4276-4A52-B2F6-28E9FC2E3C2B}" srcOrd="0" destOrd="0" presId="urn:microsoft.com/office/officeart/2008/layout/PictureStrips"/>
    <dgm:cxn modelId="{D66E0665-2423-4FF0-B19C-67F566769E79}" srcId="{F713D7B1-3E09-47FE-9896-D9D3CBE8F69E}" destId="{FDECB163-8FA1-46E0-BC12-E973AF7F8521}" srcOrd="5" destOrd="0" parTransId="{54E40700-CD94-4543-ADE8-A5E8E34256FE}" sibTransId="{971D5FBE-CA99-4094-8B90-59AB17A6D30A}"/>
    <dgm:cxn modelId="{820B3E55-8C26-47D8-94E7-0E92A9BA0F53}" srcId="{F713D7B1-3E09-47FE-9896-D9D3CBE8F69E}" destId="{5D625B24-BA10-44CA-ABEA-BD55DA907695}" srcOrd="1" destOrd="0" parTransId="{E136C730-26A0-4FC8-9ED6-163C3560CD28}" sibTransId="{F4AC4105-515A-4AF9-AABC-E7B2FC9EC73C}"/>
    <dgm:cxn modelId="{DA0B1079-87AE-4906-ABF9-BE021AF4BEA0}" type="presOf" srcId="{5D625B24-BA10-44CA-ABEA-BD55DA907695}" destId="{42CBFA5D-8E6C-4608-9FB3-416BE304EEE0}" srcOrd="0" destOrd="0" presId="urn:microsoft.com/office/officeart/2008/layout/PictureStrips"/>
    <dgm:cxn modelId="{E5F43D7C-1C31-4814-A473-B85A009DB4F5}" type="presOf" srcId="{AA39B366-B266-400F-B93A-EF81E1C0EFC2}" destId="{F3697CE7-2E61-4B14-8884-020982ADEB50}" srcOrd="0" destOrd="0" presId="urn:microsoft.com/office/officeart/2008/layout/PictureStrips"/>
    <dgm:cxn modelId="{F4D3838B-FF5E-4326-8137-0CF370146E26}" srcId="{F713D7B1-3E09-47FE-9896-D9D3CBE8F69E}" destId="{F7FFE0B3-D4DA-4B5C-926D-9AC6C2A74012}" srcOrd="7" destOrd="0" parTransId="{838F334B-9332-4801-B1E8-6A98888D5CE6}" sibTransId="{EF7AB9BB-69DC-4C18-9ABE-A63E72CE9C70}"/>
    <dgm:cxn modelId="{8C50E691-1D5B-4A3D-A0E8-4691ED99B1B5}" type="presOf" srcId="{1482A253-C809-4585-BB4B-3293F206F1BA}" destId="{8E626435-DDA7-4088-A209-CDBB43B294A3}" srcOrd="0" destOrd="0" presId="urn:microsoft.com/office/officeart/2008/layout/PictureStrips"/>
    <dgm:cxn modelId="{16652CA1-E1C5-4545-9D83-C7A569BDCEA4}" srcId="{F713D7B1-3E09-47FE-9896-D9D3CBE8F69E}" destId="{4CE5F290-9B06-47A8-97A0-6E4E1D5CF457}" srcOrd="3" destOrd="0" parTransId="{9E20FA37-B3F1-4D32-9975-E32BD5ABE787}" sibTransId="{708D564B-51D2-4D1C-8A1F-D45FAD4589A3}"/>
    <dgm:cxn modelId="{E6BCD5A7-EC76-418F-BE2B-4D965375C23B}" type="presOf" srcId="{FDECB163-8FA1-46E0-BC12-E973AF7F8521}" destId="{79B35DF1-66E7-4B43-9C25-1F3DE6899ACD}" srcOrd="0" destOrd="0" presId="urn:microsoft.com/office/officeart/2008/layout/PictureStrips"/>
    <dgm:cxn modelId="{E7F12EB4-EE76-439D-B76F-679B24DA7CB9}" type="presOf" srcId="{F713D7B1-3E09-47FE-9896-D9D3CBE8F69E}" destId="{95820FF4-A8DC-498B-9105-7ABBE4F8576F}" srcOrd="0" destOrd="0" presId="urn:microsoft.com/office/officeart/2008/layout/PictureStrips"/>
    <dgm:cxn modelId="{B7C5E7FD-D554-4389-A330-C5BD7FF4857C}" srcId="{F713D7B1-3E09-47FE-9896-D9D3CBE8F69E}" destId="{1482A253-C809-4585-BB4B-3293F206F1BA}" srcOrd="2" destOrd="0" parTransId="{F2DC8396-15FB-4017-BE08-C60C11B9ACE4}" sibTransId="{2E7C7378-6AB7-43D1-9A43-794DB7735681}"/>
    <dgm:cxn modelId="{501E83FF-C3F5-439D-BD07-F17A064CB838}" type="presOf" srcId="{B15929D2-2C33-4B2F-96EB-9170B1ACC21D}" destId="{943D585B-8DE6-4113-9A84-3C87D5A9659D}" srcOrd="0" destOrd="0" presId="urn:microsoft.com/office/officeart/2008/layout/PictureStrips"/>
    <dgm:cxn modelId="{BB49311E-9B8F-41A9-ACCC-6E63169C1605}" type="presParOf" srcId="{95820FF4-A8DC-498B-9105-7ABBE4F8576F}" destId="{F1E29657-426D-40AB-AB19-33A9B86D8280}" srcOrd="0" destOrd="0" presId="urn:microsoft.com/office/officeart/2008/layout/PictureStrips"/>
    <dgm:cxn modelId="{23D02ABA-7A95-4468-975F-B1A09CE9CABB}" type="presParOf" srcId="{F1E29657-426D-40AB-AB19-33A9B86D8280}" destId="{7E99597F-AA23-4AC2-8B42-BC8FE4015327}" srcOrd="0" destOrd="0" presId="urn:microsoft.com/office/officeart/2008/layout/PictureStrips"/>
    <dgm:cxn modelId="{88D7F9C5-D749-4640-A3E4-CB045BAD6E5A}" type="presParOf" srcId="{F1E29657-426D-40AB-AB19-33A9B86D8280}" destId="{E5947B41-12BF-46EE-A19B-D09FAA674C95}" srcOrd="1" destOrd="0" presId="urn:microsoft.com/office/officeart/2008/layout/PictureStrips"/>
    <dgm:cxn modelId="{05357E38-DDB6-4113-A29F-DF42C505D2DC}" type="presParOf" srcId="{95820FF4-A8DC-498B-9105-7ABBE4F8576F}" destId="{BA6F629A-6243-4808-9CB5-16CE3A51D840}" srcOrd="1" destOrd="0" presId="urn:microsoft.com/office/officeart/2008/layout/PictureStrips"/>
    <dgm:cxn modelId="{B4D5DD63-1FCE-4357-A7B2-61666DA83B9D}" type="presParOf" srcId="{95820FF4-A8DC-498B-9105-7ABBE4F8576F}" destId="{2B4858E6-76E4-4982-8FEA-3A26F335AEF3}" srcOrd="2" destOrd="0" presId="urn:microsoft.com/office/officeart/2008/layout/PictureStrips"/>
    <dgm:cxn modelId="{AFE94355-D805-401E-91FE-4C4D75A42BFF}" type="presParOf" srcId="{2B4858E6-76E4-4982-8FEA-3A26F335AEF3}" destId="{42CBFA5D-8E6C-4608-9FB3-416BE304EEE0}" srcOrd="0" destOrd="0" presId="urn:microsoft.com/office/officeart/2008/layout/PictureStrips"/>
    <dgm:cxn modelId="{A3F9216F-ED92-4FF9-8325-88BEC6A677D7}" type="presParOf" srcId="{2B4858E6-76E4-4982-8FEA-3A26F335AEF3}" destId="{8EAE5717-3AA9-4844-8A9E-09651EAE61A8}" srcOrd="1" destOrd="0" presId="urn:microsoft.com/office/officeart/2008/layout/PictureStrips"/>
    <dgm:cxn modelId="{42EB2797-8EED-4775-BF12-0BF03FF24357}" type="presParOf" srcId="{95820FF4-A8DC-498B-9105-7ABBE4F8576F}" destId="{4B933795-2A6F-4293-BB1E-A0F8E78E6FCD}" srcOrd="3" destOrd="0" presId="urn:microsoft.com/office/officeart/2008/layout/PictureStrips"/>
    <dgm:cxn modelId="{D7848290-5952-4308-9D29-72B4B390A35A}" type="presParOf" srcId="{95820FF4-A8DC-498B-9105-7ABBE4F8576F}" destId="{AFB66515-FF7C-4A5E-8C5A-B87629669E56}" srcOrd="4" destOrd="0" presId="urn:microsoft.com/office/officeart/2008/layout/PictureStrips"/>
    <dgm:cxn modelId="{301A9DA1-AE72-4C89-BE72-0AE125D02EF7}" type="presParOf" srcId="{AFB66515-FF7C-4A5E-8C5A-B87629669E56}" destId="{8E626435-DDA7-4088-A209-CDBB43B294A3}" srcOrd="0" destOrd="0" presId="urn:microsoft.com/office/officeart/2008/layout/PictureStrips"/>
    <dgm:cxn modelId="{36F54611-DBBE-4061-8E0B-CEE6DA2F6273}" type="presParOf" srcId="{AFB66515-FF7C-4A5E-8C5A-B87629669E56}" destId="{25F51C58-7215-4D52-9A31-B0F1DD52711D}" srcOrd="1" destOrd="0" presId="urn:microsoft.com/office/officeart/2008/layout/PictureStrips"/>
    <dgm:cxn modelId="{8F09B908-147A-445E-88AC-A646E9B15FEA}" type="presParOf" srcId="{95820FF4-A8DC-498B-9105-7ABBE4F8576F}" destId="{75022A6D-1094-4E98-A93B-055D1364E1F2}" srcOrd="5" destOrd="0" presId="urn:microsoft.com/office/officeart/2008/layout/PictureStrips"/>
    <dgm:cxn modelId="{56C7B8D4-F85F-4F43-80E5-DCA0F7490724}" type="presParOf" srcId="{95820FF4-A8DC-498B-9105-7ABBE4F8576F}" destId="{E2CD3109-8813-41EA-BF53-FF0DF7DF2778}" srcOrd="6" destOrd="0" presId="urn:microsoft.com/office/officeart/2008/layout/PictureStrips"/>
    <dgm:cxn modelId="{B88986AE-9572-4E8A-B303-377F9A3F78F3}" type="presParOf" srcId="{E2CD3109-8813-41EA-BF53-FF0DF7DF2778}" destId="{46DCEB49-ED31-4DCC-B380-F61FF99C14B3}" srcOrd="0" destOrd="0" presId="urn:microsoft.com/office/officeart/2008/layout/PictureStrips"/>
    <dgm:cxn modelId="{EF4F71C8-60BD-485B-BD42-C677E79036AC}" type="presParOf" srcId="{E2CD3109-8813-41EA-BF53-FF0DF7DF2778}" destId="{DCE93C99-5E6F-4B9C-8B44-04054681ED2C}" srcOrd="1" destOrd="0" presId="urn:microsoft.com/office/officeart/2008/layout/PictureStrips"/>
    <dgm:cxn modelId="{F912F03A-28A7-4D9F-AAEB-701755B35FE2}" type="presParOf" srcId="{95820FF4-A8DC-498B-9105-7ABBE4F8576F}" destId="{D8059834-5D96-49B1-866C-B0FD18483ED2}" srcOrd="7" destOrd="0" presId="urn:microsoft.com/office/officeart/2008/layout/PictureStrips"/>
    <dgm:cxn modelId="{24E66A6A-4DF4-411A-824D-B2DA1CE40E87}" type="presParOf" srcId="{95820FF4-A8DC-498B-9105-7ABBE4F8576F}" destId="{0F193F5C-459B-4935-91AC-E4452118DC5E}" srcOrd="8" destOrd="0" presId="urn:microsoft.com/office/officeart/2008/layout/PictureStrips"/>
    <dgm:cxn modelId="{600D566F-AB0F-48CB-9ABA-C4E041B59ED7}" type="presParOf" srcId="{0F193F5C-459B-4935-91AC-E4452118DC5E}" destId="{943D585B-8DE6-4113-9A84-3C87D5A9659D}" srcOrd="0" destOrd="0" presId="urn:microsoft.com/office/officeart/2008/layout/PictureStrips"/>
    <dgm:cxn modelId="{A50F7273-4D63-42A2-A9ED-5F92E5452A59}" type="presParOf" srcId="{0F193F5C-459B-4935-91AC-E4452118DC5E}" destId="{F3FC8166-8889-4A6F-B45F-7BE8B913C520}" srcOrd="1" destOrd="0" presId="urn:microsoft.com/office/officeart/2008/layout/PictureStrips"/>
    <dgm:cxn modelId="{3D32BAA4-B713-4308-8FAC-B33AA7B1F1AE}" type="presParOf" srcId="{95820FF4-A8DC-498B-9105-7ABBE4F8576F}" destId="{77623C45-9270-4491-86F1-9E8C72F5EBD9}" srcOrd="9" destOrd="0" presId="urn:microsoft.com/office/officeart/2008/layout/PictureStrips"/>
    <dgm:cxn modelId="{5EB4777D-EA22-4995-B365-85BC747BC517}" type="presParOf" srcId="{95820FF4-A8DC-498B-9105-7ABBE4F8576F}" destId="{1DF90B6D-CF03-4B3F-B2FA-74286027274D}" srcOrd="10" destOrd="0" presId="urn:microsoft.com/office/officeart/2008/layout/PictureStrips"/>
    <dgm:cxn modelId="{F82C5FCD-6B5A-4502-B77F-B3E4367166D6}" type="presParOf" srcId="{1DF90B6D-CF03-4B3F-B2FA-74286027274D}" destId="{79B35DF1-66E7-4B43-9C25-1F3DE6899ACD}" srcOrd="0" destOrd="0" presId="urn:microsoft.com/office/officeart/2008/layout/PictureStrips"/>
    <dgm:cxn modelId="{919B6B7C-234F-47DE-B432-68E4B5D81432}" type="presParOf" srcId="{1DF90B6D-CF03-4B3F-B2FA-74286027274D}" destId="{74138B94-FBB2-4352-B1DC-F67FA0215C5D}" srcOrd="1" destOrd="0" presId="urn:microsoft.com/office/officeart/2008/layout/PictureStrips"/>
    <dgm:cxn modelId="{F0115859-8066-4254-A42F-93C19B140AAE}" type="presParOf" srcId="{95820FF4-A8DC-498B-9105-7ABBE4F8576F}" destId="{13DEE5CD-1A81-475F-BAAE-90D481158901}" srcOrd="11" destOrd="0" presId="urn:microsoft.com/office/officeart/2008/layout/PictureStrips"/>
    <dgm:cxn modelId="{89122B17-327F-4C05-A60F-4EE39827A4C7}" type="presParOf" srcId="{95820FF4-A8DC-498B-9105-7ABBE4F8576F}" destId="{0113F24D-BD56-41EB-808E-74DE57753E0A}" srcOrd="12" destOrd="0" presId="urn:microsoft.com/office/officeart/2008/layout/PictureStrips"/>
    <dgm:cxn modelId="{A5128198-25C2-4C93-AC57-1677507B56A0}" type="presParOf" srcId="{0113F24D-BD56-41EB-808E-74DE57753E0A}" destId="{F3697CE7-2E61-4B14-8884-020982ADEB50}" srcOrd="0" destOrd="0" presId="urn:microsoft.com/office/officeart/2008/layout/PictureStrips"/>
    <dgm:cxn modelId="{91F53B95-73C6-43FC-A5AE-29FCA578F2CE}" type="presParOf" srcId="{0113F24D-BD56-41EB-808E-74DE57753E0A}" destId="{3A082313-B1FD-4D85-9E0C-EF363268A77C}" srcOrd="1" destOrd="0" presId="urn:microsoft.com/office/officeart/2008/layout/PictureStrips"/>
    <dgm:cxn modelId="{5723A630-BF5E-4960-9AA6-8FC2895347C5}" type="presParOf" srcId="{95820FF4-A8DC-498B-9105-7ABBE4F8576F}" destId="{602E7342-BB24-4397-B54A-21F1CDEDA69B}" srcOrd="13" destOrd="0" presId="urn:microsoft.com/office/officeart/2008/layout/PictureStrips"/>
    <dgm:cxn modelId="{A3D7B5E6-784A-4C76-9EB9-E0921CFECBE9}" type="presParOf" srcId="{95820FF4-A8DC-498B-9105-7ABBE4F8576F}" destId="{4CE34C35-516D-47B6-8DDE-7EA6A71584A0}" srcOrd="14" destOrd="0" presId="urn:microsoft.com/office/officeart/2008/layout/PictureStrips"/>
    <dgm:cxn modelId="{7548C6E2-3304-44A3-85E3-7091B9C872D1}" type="presParOf" srcId="{4CE34C35-516D-47B6-8DDE-7EA6A71584A0}" destId="{37FE3785-4276-4A52-B2F6-28E9FC2E3C2B}" srcOrd="0" destOrd="0" presId="urn:microsoft.com/office/officeart/2008/layout/PictureStrips"/>
    <dgm:cxn modelId="{4CDA2C8C-AA83-4491-9B00-72509BEDC494}" type="presParOf" srcId="{4CE34C35-516D-47B6-8DDE-7EA6A71584A0}" destId="{D97549DB-657E-4FD9-A870-B36AA8B10EB3}"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81E600-B63D-47AD-AADF-2D8C7B765377}" type="doc">
      <dgm:prSet loTypeId="urn:microsoft.com/office/officeart/2005/8/layout/cycle1" loCatId="cycle" qsTypeId="urn:microsoft.com/office/officeart/2005/8/quickstyle/simple5" qsCatId="simple" csTypeId="urn:microsoft.com/office/officeart/2005/8/colors/colorful4" csCatId="colorful" phldr="1"/>
      <dgm:spPr/>
      <dgm:t>
        <a:bodyPr/>
        <a:lstStyle/>
        <a:p>
          <a:endParaRPr lang="en-US"/>
        </a:p>
      </dgm:t>
    </dgm:pt>
    <dgm:pt modelId="{D7A83FF9-6EDB-4023-B5BE-B73E72847221}">
      <dgm:prSet phldrT="[Text]"/>
      <dgm:spPr/>
      <dgm:t>
        <a:bodyPr/>
        <a:lstStyle/>
        <a:p>
          <a:r>
            <a:rPr lang="ar-EG" dirty="0"/>
            <a:t>المرسل</a:t>
          </a:r>
          <a:endParaRPr lang="en-US" dirty="0"/>
        </a:p>
      </dgm:t>
    </dgm:pt>
    <dgm:pt modelId="{CDD6F2B4-3039-4462-8B21-9FF7D687A2B3}" type="parTrans" cxnId="{F41B81D1-59CE-4550-8057-B7B731BE22B5}">
      <dgm:prSet/>
      <dgm:spPr/>
      <dgm:t>
        <a:bodyPr/>
        <a:lstStyle/>
        <a:p>
          <a:endParaRPr lang="en-US"/>
        </a:p>
      </dgm:t>
    </dgm:pt>
    <dgm:pt modelId="{E2ADCE26-6684-4D1A-8FBC-D0EAD08249F5}" type="sibTrans" cxnId="{F41B81D1-59CE-4550-8057-B7B731BE22B5}">
      <dgm:prSet/>
      <dgm:spPr/>
      <dgm:t>
        <a:bodyPr/>
        <a:lstStyle/>
        <a:p>
          <a:endParaRPr lang="en-US"/>
        </a:p>
      </dgm:t>
    </dgm:pt>
    <dgm:pt modelId="{DBD861DE-568D-48F0-8FF0-06455C2C51E1}">
      <dgm:prSet phldrT="[Text]"/>
      <dgm:spPr/>
      <dgm:t>
        <a:bodyPr/>
        <a:lstStyle/>
        <a:p>
          <a:r>
            <a:rPr lang="ar-EG" dirty="0"/>
            <a:t>الوسيلة</a:t>
          </a:r>
          <a:endParaRPr lang="en-US" dirty="0"/>
        </a:p>
      </dgm:t>
    </dgm:pt>
    <dgm:pt modelId="{CBE3388C-AA74-4613-8C22-7DA554D69AD7}" type="parTrans" cxnId="{CEB2A690-CCC4-44EB-9743-3316CCB6FA86}">
      <dgm:prSet/>
      <dgm:spPr/>
      <dgm:t>
        <a:bodyPr/>
        <a:lstStyle/>
        <a:p>
          <a:endParaRPr lang="en-US"/>
        </a:p>
      </dgm:t>
    </dgm:pt>
    <dgm:pt modelId="{F8F52B53-DF6B-41EB-BC0E-0E209A631682}" type="sibTrans" cxnId="{CEB2A690-CCC4-44EB-9743-3316CCB6FA86}">
      <dgm:prSet/>
      <dgm:spPr/>
      <dgm:t>
        <a:bodyPr/>
        <a:lstStyle/>
        <a:p>
          <a:endParaRPr lang="en-US"/>
        </a:p>
      </dgm:t>
    </dgm:pt>
    <dgm:pt modelId="{D3B55A3B-F4A8-4709-B434-8B02587FA58A}">
      <dgm:prSet phldrT="[Text]"/>
      <dgm:spPr/>
      <dgm:t>
        <a:bodyPr/>
        <a:lstStyle/>
        <a:p>
          <a:r>
            <a:rPr lang="ar-EG" dirty="0"/>
            <a:t>المستقبل</a:t>
          </a:r>
          <a:endParaRPr lang="en-US" dirty="0"/>
        </a:p>
      </dgm:t>
    </dgm:pt>
    <dgm:pt modelId="{8405BA42-D33A-4CE3-AFCE-7DCA06CD1685}" type="parTrans" cxnId="{5E718C23-5B33-476E-BC4B-F0C43AD2692E}">
      <dgm:prSet/>
      <dgm:spPr/>
      <dgm:t>
        <a:bodyPr/>
        <a:lstStyle/>
        <a:p>
          <a:endParaRPr lang="en-US"/>
        </a:p>
      </dgm:t>
    </dgm:pt>
    <dgm:pt modelId="{2BC2F11F-D520-4108-A2B3-1066E7A904FB}" type="sibTrans" cxnId="{5E718C23-5B33-476E-BC4B-F0C43AD2692E}">
      <dgm:prSet/>
      <dgm:spPr/>
      <dgm:t>
        <a:bodyPr/>
        <a:lstStyle/>
        <a:p>
          <a:endParaRPr lang="en-US"/>
        </a:p>
      </dgm:t>
    </dgm:pt>
    <dgm:pt modelId="{C2454BCC-9061-43FE-A996-805534629BDE}">
      <dgm:prSet phldrT="[Text]"/>
      <dgm:spPr/>
      <dgm:t>
        <a:bodyPr/>
        <a:lstStyle/>
        <a:p>
          <a:r>
            <a:rPr lang="ar-EG" dirty="0"/>
            <a:t>رد الفعل</a:t>
          </a:r>
          <a:endParaRPr lang="en-US" dirty="0"/>
        </a:p>
      </dgm:t>
    </dgm:pt>
    <dgm:pt modelId="{86DD5A08-9857-4713-A398-0818DAF28943}" type="parTrans" cxnId="{419AB769-C1C9-4A8E-AFFF-FB68A195E901}">
      <dgm:prSet/>
      <dgm:spPr/>
      <dgm:t>
        <a:bodyPr/>
        <a:lstStyle/>
        <a:p>
          <a:endParaRPr lang="en-US"/>
        </a:p>
      </dgm:t>
    </dgm:pt>
    <dgm:pt modelId="{DA61A314-73D7-42B6-BFA2-BC26B42ACBCE}" type="sibTrans" cxnId="{419AB769-C1C9-4A8E-AFFF-FB68A195E901}">
      <dgm:prSet/>
      <dgm:spPr/>
      <dgm:t>
        <a:bodyPr/>
        <a:lstStyle/>
        <a:p>
          <a:endParaRPr lang="en-US"/>
        </a:p>
      </dgm:t>
    </dgm:pt>
    <dgm:pt modelId="{7DD76382-C21F-469D-B813-EA8FDD67F625}">
      <dgm:prSet phldrT="[Text]"/>
      <dgm:spPr/>
      <dgm:t>
        <a:bodyPr/>
        <a:lstStyle/>
        <a:p>
          <a:r>
            <a:rPr lang="ar-EG" dirty="0"/>
            <a:t>الرسالة</a:t>
          </a:r>
          <a:endParaRPr lang="en-US" dirty="0"/>
        </a:p>
      </dgm:t>
    </dgm:pt>
    <dgm:pt modelId="{2C7CF595-2D3B-42B8-8E07-5D080B778919}" type="parTrans" cxnId="{7291F956-846A-4949-BF63-4791B16E6222}">
      <dgm:prSet/>
      <dgm:spPr/>
      <dgm:t>
        <a:bodyPr/>
        <a:lstStyle/>
        <a:p>
          <a:endParaRPr lang="en-US"/>
        </a:p>
      </dgm:t>
    </dgm:pt>
    <dgm:pt modelId="{262F913A-2382-4AA4-B1C6-52C1377FC988}" type="sibTrans" cxnId="{7291F956-846A-4949-BF63-4791B16E6222}">
      <dgm:prSet/>
      <dgm:spPr/>
      <dgm:t>
        <a:bodyPr/>
        <a:lstStyle/>
        <a:p>
          <a:endParaRPr lang="en-US"/>
        </a:p>
      </dgm:t>
    </dgm:pt>
    <dgm:pt modelId="{B02F37E2-5461-46FC-ADE4-58B1A6B131B2}" type="pres">
      <dgm:prSet presAssocID="{2581E600-B63D-47AD-AADF-2D8C7B765377}" presName="cycle" presStyleCnt="0">
        <dgm:presLayoutVars>
          <dgm:dir/>
          <dgm:resizeHandles val="exact"/>
        </dgm:presLayoutVars>
      </dgm:prSet>
      <dgm:spPr/>
    </dgm:pt>
    <dgm:pt modelId="{EADBD3F7-6C9E-4BAA-894B-2FAFF5374EC6}" type="pres">
      <dgm:prSet presAssocID="{D7A83FF9-6EDB-4023-B5BE-B73E72847221}" presName="dummy" presStyleCnt="0"/>
      <dgm:spPr/>
    </dgm:pt>
    <dgm:pt modelId="{E246542E-CDC5-457C-B473-92AAD494CEB0}" type="pres">
      <dgm:prSet presAssocID="{D7A83FF9-6EDB-4023-B5BE-B73E72847221}" presName="node" presStyleLbl="revTx" presStyleIdx="0" presStyleCnt="5">
        <dgm:presLayoutVars>
          <dgm:bulletEnabled val="1"/>
        </dgm:presLayoutVars>
      </dgm:prSet>
      <dgm:spPr/>
    </dgm:pt>
    <dgm:pt modelId="{193D4EA7-28AF-4992-8D7F-8DE04BB4426E}" type="pres">
      <dgm:prSet presAssocID="{E2ADCE26-6684-4D1A-8FBC-D0EAD08249F5}" presName="sibTrans" presStyleLbl="node1" presStyleIdx="0" presStyleCnt="5"/>
      <dgm:spPr/>
    </dgm:pt>
    <dgm:pt modelId="{A5C27A12-6643-46F7-9FD9-C0BEA0DF4352}" type="pres">
      <dgm:prSet presAssocID="{7DD76382-C21F-469D-B813-EA8FDD67F625}" presName="dummy" presStyleCnt="0"/>
      <dgm:spPr/>
    </dgm:pt>
    <dgm:pt modelId="{7AA04BFA-505D-4F19-947A-CBD31E5DDF9A}" type="pres">
      <dgm:prSet presAssocID="{7DD76382-C21F-469D-B813-EA8FDD67F625}" presName="node" presStyleLbl="revTx" presStyleIdx="1" presStyleCnt="5">
        <dgm:presLayoutVars>
          <dgm:bulletEnabled val="1"/>
        </dgm:presLayoutVars>
      </dgm:prSet>
      <dgm:spPr/>
    </dgm:pt>
    <dgm:pt modelId="{6E93DDB6-F494-418E-8655-6C998A063C34}" type="pres">
      <dgm:prSet presAssocID="{262F913A-2382-4AA4-B1C6-52C1377FC988}" presName="sibTrans" presStyleLbl="node1" presStyleIdx="1" presStyleCnt="5"/>
      <dgm:spPr/>
    </dgm:pt>
    <dgm:pt modelId="{372EE47A-A311-4FE8-8871-10BD8545EA1B}" type="pres">
      <dgm:prSet presAssocID="{DBD861DE-568D-48F0-8FF0-06455C2C51E1}" presName="dummy" presStyleCnt="0"/>
      <dgm:spPr/>
    </dgm:pt>
    <dgm:pt modelId="{E60F13F0-8137-49DA-90C2-DC48840EBC79}" type="pres">
      <dgm:prSet presAssocID="{DBD861DE-568D-48F0-8FF0-06455C2C51E1}" presName="node" presStyleLbl="revTx" presStyleIdx="2" presStyleCnt="5">
        <dgm:presLayoutVars>
          <dgm:bulletEnabled val="1"/>
        </dgm:presLayoutVars>
      </dgm:prSet>
      <dgm:spPr/>
    </dgm:pt>
    <dgm:pt modelId="{A56E49EB-76F0-40D5-8932-2E0115B5D33B}" type="pres">
      <dgm:prSet presAssocID="{F8F52B53-DF6B-41EB-BC0E-0E209A631682}" presName="sibTrans" presStyleLbl="node1" presStyleIdx="2" presStyleCnt="5"/>
      <dgm:spPr/>
    </dgm:pt>
    <dgm:pt modelId="{3C06053B-18DD-49AB-81C6-2A4C9C95EFD8}" type="pres">
      <dgm:prSet presAssocID="{D3B55A3B-F4A8-4709-B434-8B02587FA58A}" presName="dummy" presStyleCnt="0"/>
      <dgm:spPr/>
    </dgm:pt>
    <dgm:pt modelId="{56B71D85-38FA-4F65-9F5D-CFCD2A6F55C5}" type="pres">
      <dgm:prSet presAssocID="{D3B55A3B-F4A8-4709-B434-8B02587FA58A}" presName="node" presStyleLbl="revTx" presStyleIdx="3" presStyleCnt="5">
        <dgm:presLayoutVars>
          <dgm:bulletEnabled val="1"/>
        </dgm:presLayoutVars>
      </dgm:prSet>
      <dgm:spPr/>
    </dgm:pt>
    <dgm:pt modelId="{8F5B89B3-8882-443E-89D7-705E0D1C8666}" type="pres">
      <dgm:prSet presAssocID="{2BC2F11F-D520-4108-A2B3-1066E7A904FB}" presName="sibTrans" presStyleLbl="node1" presStyleIdx="3" presStyleCnt="5"/>
      <dgm:spPr/>
    </dgm:pt>
    <dgm:pt modelId="{0BF8EB9D-7977-4BB2-89AD-8922823BEEC2}" type="pres">
      <dgm:prSet presAssocID="{C2454BCC-9061-43FE-A996-805534629BDE}" presName="dummy" presStyleCnt="0"/>
      <dgm:spPr/>
    </dgm:pt>
    <dgm:pt modelId="{5C221282-B8B2-4AAC-BFA0-8AAB3F83AF27}" type="pres">
      <dgm:prSet presAssocID="{C2454BCC-9061-43FE-A996-805534629BDE}" presName="node" presStyleLbl="revTx" presStyleIdx="4" presStyleCnt="5">
        <dgm:presLayoutVars>
          <dgm:bulletEnabled val="1"/>
        </dgm:presLayoutVars>
      </dgm:prSet>
      <dgm:spPr/>
    </dgm:pt>
    <dgm:pt modelId="{6D0F8FD8-0FF4-4B4B-A53A-7E770B77C237}" type="pres">
      <dgm:prSet presAssocID="{DA61A314-73D7-42B6-BFA2-BC26B42ACBCE}" presName="sibTrans" presStyleLbl="node1" presStyleIdx="4" presStyleCnt="5"/>
      <dgm:spPr/>
    </dgm:pt>
  </dgm:ptLst>
  <dgm:cxnLst>
    <dgm:cxn modelId="{5E718C23-5B33-476E-BC4B-F0C43AD2692E}" srcId="{2581E600-B63D-47AD-AADF-2D8C7B765377}" destId="{D3B55A3B-F4A8-4709-B434-8B02587FA58A}" srcOrd="3" destOrd="0" parTransId="{8405BA42-D33A-4CE3-AFCE-7DCA06CD1685}" sibTransId="{2BC2F11F-D520-4108-A2B3-1066E7A904FB}"/>
    <dgm:cxn modelId="{5D02EB26-D97F-41FA-BDF6-63B84C6A25E3}" type="presOf" srcId="{2BC2F11F-D520-4108-A2B3-1066E7A904FB}" destId="{8F5B89B3-8882-443E-89D7-705E0D1C8666}" srcOrd="0" destOrd="0" presId="urn:microsoft.com/office/officeart/2005/8/layout/cycle1"/>
    <dgm:cxn modelId="{62836933-D227-44EA-A7A8-571F646F74A1}" type="presOf" srcId="{2581E600-B63D-47AD-AADF-2D8C7B765377}" destId="{B02F37E2-5461-46FC-ADE4-58B1A6B131B2}" srcOrd="0" destOrd="0" presId="urn:microsoft.com/office/officeart/2005/8/layout/cycle1"/>
    <dgm:cxn modelId="{419AB769-C1C9-4A8E-AFFF-FB68A195E901}" srcId="{2581E600-B63D-47AD-AADF-2D8C7B765377}" destId="{C2454BCC-9061-43FE-A996-805534629BDE}" srcOrd="4" destOrd="0" parTransId="{86DD5A08-9857-4713-A398-0818DAF28943}" sibTransId="{DA61A314-73D7-42B6-BFA2-BC26B42ACBCE}"/>
    <dgm:cxn modelId="{FEF75F4C-CF0E-4B3E-8220-6280E8D8E859}" type="presOf" srcId="{E2ADCE26-6684-4D1A-8FBC-D0EAD08249F5}" destId="{193D4EA7-28AF-4992-8D7F-8DE04BB4426E}" srcOrd="0" destOrd="0" presId="urn:microsoft.com/office/officeart/2005/8/layout/cycle1"/>
    <dgm:cxn modelId="{7291F956-846A-4949-BF63-4791B16E6222}" srcId="{2581E600-B63D-47AD-AADF-2D8C7B765377}" destId="{7DD76382-C21F-469D-B813-EA8FDD67F625}" srcOrd="1" destOrd="0" parTransId="{2C7CF595-2D3B-42B8-8E07-5D080B778919}" sibTransId="{262F913A-2382-4AA4-B1C6-52C1377FC988}"/>
    <dgm:cxn modelId="{79E2B087-09FD-4FEB-9FAD-A9C1A2435213}" type="presOf" srcId="{DA61A314-73D7-42B6-BFA2-BC26B42ACBCE}" destId="{6D0F8FD8-0FF4-4B4B-A53A-7E770B77C237}" srcOrd="0" destOrd="0" presId="urn:microsoft.com/office/officeart/2005/8/layout/cycle1"/>
    <dgm:cxn modelId="{E1825A8B-A05E-4E14-BCF0-86E6DF62268E}" type="presOf" srcId="{262F913A-2382-4AA4-B1C6-52C1377FC988}" destId="{6E93DDB6-F494-418E-8655-6C998A063C34}" srcOrd="0" destOrd="0" presId="urn:microsoft.com/office/officeart/2005/8/layout/cycle1"/>
    <dgm:cxn modelId="{CEB2A690-CCC4-44EB-9743-3316CCB6FA86}" srcId="{2581E600-B63D-47AD-AADF-2D8C7B765377}" destId="{DBD861DE-568D-48F0-8FF0-06455C2C51E1}" srcOrd="2" destOrd="0" parTransId="{CBE3388C-AA74-4613-8C22-7DA554D69AD7}" sibTransId="{F8F52B53-DF6B-41EB-BC0E-0E209A631682}"/>
    <dgm:cxn modelId="{CED3439B-C004-47D4-8EB1-86DA2D398418}" type="presOf" srcId="{7DD76382-C21F-469D-B813-EA8FDD67F625}" destId="{7AA04BFA-505D-4F19-947A-CBD31E5DDF9A}" srcOrd="0" destOrd="0" presId="urn:microsoft.com/office/officeart/2005/8/layout/cycle1"/>
    <dgm:cxn modelId="{F41B81D1-59CE-4550-8057-B7B731BE22B5}" srcId="{2581E600-B63D-47AD-AADF-2D8C7B765377}" destId="{D7A83FF9-6EDB-4023-B5BE-B73E72847221}" srcOrd="0" destOrd="0" parTransId="{CDD6F2B4-3039-4462-8B21-9FF7D687A2B3}" sibTransId="{E2ADCE26-6684-4D1A-8FBC-D0EAD08249F5}"/>
    <dgm:cxn modelId="{CC45E6DB-36C2-4D33-BA4C-A016A3643731}" type="presOf" srcId="{F8F52B53-DF6B-41EB-BC0E-0E209A631682}" destId="{A56E49EB-76F0-40D5-8932-2E0115B5D33B}" srcOrd="0" destOrd="0" presId="urn:microsoft.com/office/officeart/2005/8/layout/cycle1"/>
    <dgm:cxn modelId="{2D9443E8-80F7-45AC-BBD7-723FBC641CA6}" type="presOf" srcId="{D3B55A3B-F4A8-4709-B434-8B02587FA58A}" destId="{56B71D85-38FA-4F65-9F5D-CFCD2A6F55C5}" srcOrd="0" destOrd="0" presId="urn:microsoft.com/office/officeart/2005/8/layout/cycle1"/>
    <dgm:cxn modelId="{8392C4EF-CBC7-4945-93D5-40A6DDB6551A}" type="presOf" srcId="{DBD861DE-568D-48F0-8FF0-06455C2C51E1}" destId="{E60F13F0-8137-49DA-90C2-DC48840EBC79}" srcOrd="0" destOrd="0" presId="urn:microsoft.com/office/officeart/2005/8/layout/cycle1"/>
    <dgm:cxn modelId="{ABDC50F3-34F9-4335-B162-5905784E95AE}" type="presOf" srcId="{C2454BCC-9061-43FE-A996-805534629BDE}" destId="{5C221282-B8B2-4AAC-BFA0-8AAB3F83AF27}" srcOrd="0" destOrd="0" presId="urn:microsoft.com/office/officeart/2005/8/layout/cycle1"/>
    <dgm:cxn modelId="{E8D5DBFC-1FDA-41C0-BE6D-9594637B6762}" type="presOf" srcId="{D7A83FF9-6EDB-4023-B5BE-B73E72847221}" destId="{E246542E-CDC5-457C-B473-92AAD494CEB0}" srcOrd="0" destOrd="0" presId="urn:microsoft.com/office/officeart/2005/8/layout/cycle1"/>
    <dgm:cxn modelId="{05752384-5F67-4DE5-A629-2C52BB7A25A0}" type="presParOf" srcId="{B02F37E2-5461-46FC-ADE4-58B1A6B131B2}" destId="{EADBD3F7-6C9E-4BAA-894B-2FAFF5374EC6}" srcOrd="0" destOrd="0" presId="urn:microsoft.com/office/officeart/2005/8/layout/cycle1"/>
    <dgm:cxn modelId="{0AB67793-6EB0-4BC8-8852-F97355EAF2C3}" type="presParOf" srcId="{B02F37E2-5461-46FC-ADE4-58B1A6B131B2}" destId="{E246542E-CDC5-457C-B473-92AAD494CEB0}" srcOrd="1" destOrd="0" presId="urn:microsoft.com/office/officeart/2005/8/layout/cycle1"/>
    <dgm:cxn modelId="{676B0220-F9D6-432C-B4BF-0170C4A79C8A}" type="presParOf" srcId="{B02F37E2-5461-46FC-ADE4-58B1A6B131B2}" destId="{193D4EA7-28AF-4992-8D7F-8DE04BB4426E}" srcOrd="2" destOrd="0" presId="urn:microsoft.com/office/officeart/2005/8/layout/cycle1"/>
    <dgm:cxn modelId="{063955F0-2262-44FC-BD42-57499ACE0E77}" type="presParOf" srcId="{B02F37E2-5461-46FC-ADE4-58B1A6B131B2}" destId="{A5C27A12-6643-46F7-9FD9-C0BEA0DF4352}" srcOrd="3" destOrd="0" presId="urn:microsoft.com/office/officeart/2005/8/layout/cycle1"/>
    <dgm:cxn modelId="{ECD85EF9-A640-40C9-8681-3D72FE662817}" type="presParOf" srcId="{B02F37E2-5461-46FC-ADE4-58B1A6B131B2}" destId="{7AA04BFA-505D-4F19-947A-CBD31E5DDF9A}" srcOrd="4" destOrd="0" presId="urn:microsoft.com/office/officeart/2005/8/layout/cycle1"/>
    <dgm:cxn modelId="{0190FDB3-5A6B-4CE5-A27F-7EF1C78C8192}" type="presParOf" srcId="{B02F37E2-5461-46FC-ADE4-58B1A6B131B2}" destId="{6E93DDB6-F494-418E-8655-6C998A063C34}" srcOrd="5" destOrd="0" presId="urn:microsoft.com/office/officeart/2005/8/layout/cycle1"/>
    <dgm:cxn modelId="{2E576C1F-FB4B-49D0-94D0-32ADEA569940}" type="presParOf" srcId="{B02F37E2-5461-46FC-ADE4-58B1A6B131B2}" destId="{372EE47A-A311-4FE8-8871-10BD8545EA1B}" srcOrd="6" destOrd="0" presId="urn:microsoft.com/office/officeart/2005/8/layout/cycle1"/>
    <dgm:cxn modelId="{A9B6536F-13F3-43B6-A765-833383065813}" type="presParOf" srcId="{B02F37E2-5461-46FC-ADE4-58B1A6B131B2}" destId="{E60F13F0-8137-49DA-90C2-DC48840EBC79}" srcOrd="7" destOrd="0" presId="urn:microsoft.com/office/officeart/2005/8/layout/cycle1"/>
    <dgm:cxn modelId="{3E1A3264-B54A-471B-BD85-2F29CB6C43B6}" type="presParOf" srcId="{B02F37E2-5461-46FC-ADE4-58B1A6B131B2}" destId="{A56E49EB-76F0-40D5-8932-2E0115B5D33B}" srcOrd="8" destOrd="0" presId="urn:microsoft.com/office/officeart/2005/8/layout/cycle1"/>
    <dgm:cxn modelId="{EA660312-6820-47E0-8A93-4BA0A51B3F3A}" type="presParOf" srcId="{B02F37E2-5461-46FC-ADE4-58B1A6B131B2}" destId="{3C06053B-18DD-49AB-81C6-2A4C9C95EFD8}" srcOrd="9" destOrd="0" presId="urn:microsoft.com/office/officeart/2005/8/layout/cycle1"/>
    <dgm:cxn modelId="{5D1C0828-25EB-4F26-A368-EC8F5C1ECAE5}" type="presParOf" srcId="{B02F37E2-5461-46FC-ADE4-58B1A6B131B2}" destId="{56B71D85-38FA-4F65-9F5D-CFCD2A6F55C5}" srcOrd="10" destOrd="0" presId="urn:microsoft.com/office/officeart/2005/8/layout/cycle1"/>
    <dgm:cxn modelId="{CA055D42-8C18-42C5-9B5D-5272753DB090}" type="presParOf" srcId="{B02F37E2-5461-46FC-ADE4-58B1A6B131B2}" destId="{8F5B89B3-8882-443E-89D7-705E0D1C8666}" srcOrd="11" destOrd="0" presId="urn:microsoft.com/office/officeart/2005/8/layout/cycle1"/>
    <dgm:cxn modelId="{950EF035-F257-4F4C-9B73-DCFC8FF467B9}" type="presParOf" srcId="{B02F37E2-5461-46FC-ADE4-58B1A6B131B2}" destId="{0BF8EB9D-7977-4BB2-89AD-8922823BEEC2}" srcOrd="12" destOrd="0" presId="urn:microsoft.com/office/officeart/2005/8/layout/cycle1"/>
    <dgm:cxn modelId="{E14DC644-79D4-4494-9F28-3C7CB04CDE24}" type="presParOf" srcId="{B02F37E2-5461-46FC-ADE4-58B1A6B131B2}" destId="{5C221282-B8B2-4AAC-BFA0-8AAB3F83AF27}" srcOrd="13" destOrd="0" presId="urn:microsoft.com/office/officeart/2005/8/layout/cycle1"/>
    <dgm:cxn modelId="{294B4F96-1E06-4BE9-BC9D-61315B0894A8}" type="presParOf" srcId="{B02F37E2-5461-46FC-ADE4-58B1A6B131B2}" destId="{6D0F8FD8-0FF4-4B4B-A53A-7E770B77C237}"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6542E-CDC5-457C-B473-92AAD494CEB0}">
      <dsp:nvSpPr>
        <dsp:cNvPr id="0" name=""/>
        <dsp:cNvSpPr/>
      </dsp:nvSpPr>
      <dsp:spPr>
        <a:xfrm>
          <a:off x="5615342" y="47781"/>
          <a:ext cx="1649011" cy="164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ar-EG" sz="4600" kern="1200" dirty="0"/>
            <a:t>المرسل</a:t>
          </a:r>
          <a:endParaRPr lang="en-US" sz="4600" kern="1200" dirty="0"/>
        </a:p>
      </dsp:txBody>
      <dsp:txXfrm>
        <a:off x="5615342" y="47781"/>
        <a:ext cx="1649011" cy="1649011"/>
      </dsp:txXfrm>
    </dsp:sp>
    <dsp:sp modelId="{193D4EA7-28AF-4992-8D7F-8DE04BB4426E}">
      <dsp:nvSpPr>
        <dsp:cNvPr id="0" name=""/>
        <dsp:cNvSpPr/>
      </dsp:nvSpPr>
      <dsp:spPr>
        <a:xfrm>
          <a:off x="1728049" y="-913"/>
          <a:ext cx="6192973" cy="6192973"/>
        </a:xfrm>
        <a:prstGeom prst="circularArrow">
          <a:avLst>
            <a:gd name="adj1" fmla="val 5192"/>
            <a:gd name="adj2" fmla="val 335340"/>
            <a:gd name="adj3" fmla="val 21295576"/>
            <a:gd name="adj4" fmla="val 19764193"/>
            <a:gd name="adj5" fmla="val 6058"/>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AA04BFA-505D-4F19-947A-CBD31E5DDF9A}">
      <dsp:nvSpPr>
        <dsp:cNvPr id="0" name=""/>
        <dsp:cNvSpPr/>
      </dsp:nvSpPr>
      <dsp:spPr>
        <a:xfrm>
          <a:off x="6613660" y="3120287"/>
          <a:ext cx="1649011" cy="164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ar-EG" sz="4600" kern="1200" dirty="0"/>
            <a:t>الرسالة</a:t>
          </a:r>
          <a:endParaRPr lang="en-US" sz="4600" kern="1200" dirty="0"/>
        </a:p>
      </dsp:txBody>
      <dsp:txXfrm>
        <a:off x="6613660" y="3120287"/>
        <a:ext cx="1649011" cy="1649011"/>
      </dsp:txXfrm>
    </dsp:sp>
    <dsp:sp modelId="{6E93DDB6-F494-418E-8655-6C998A063C34}">
      <dsp:nvSpPr>
        <dsp:cNvPr id="0" name=""/>
        <dsp:cNvSpPr/>
      </dsp:nvSpPr>
      <dsp:spPr>
        <a:xfrm>
          <a:off x="1728049" y="-913"/>
          <a:ext cx="6192973" cy="6192973"/>
        </a:xfrm>
        <a:prstGeom prst="circularArrow">
          <a:avLst>
            <a:gd name="adj1" fmla="val 5192"/>
            <a:gd name="adj2" fmla="val 335340"/>
            <a:gd name="adj3" fmla="val 4017118"/>
            <a:gd name="adj4" fmla="val 2251211"/>
            <a:gd name="adj5" fmla="val 6058"/>
          </a:avLst>
        </a:prstGeom>
        <a:gradFill rotWithShape="0">
          <a:gsLst>
            <a:gs pos="0">
              <a:schemeClr val="accent4">
                <a:hueOff val="-879986"/>
                <a:satOff val="-9032"/>
                <a:lumOff val="3775"/>
                <a:alphaOff val="0"/>
                <a:satMod val="103000"/>
                <a:lumMod val="102000"/>
                <a:tint val="94000"/>
              </a:schemeClr>
            </a:gs>
            <a:gs pos="50000">
              <a:schemeClr val="accent4">
                <a:hueOff val="-879986"/>
                <a:satOff val="-9032"/>
                <a:lumOff val="3775"/>
                <a:alphaOff val="0"/>
                <a:satMod val="110000"/>
                <a:lumMod val="100000"/>
                <a:shade val="100000"/>
              </a:schemeClr>
            </a:gs>
            <a:gs pos="100000">
              <a:schemeClr val="accent4">
                <a:hueOff val="-879986"/>
                <a:satOff val="-9032"/>
                <a:lumOff val="377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60F13F0-8137-49DA-90C2-DC48840EBC79}">
      <dsp:nvSpPr>
        <dsp:cNvPr id="0" name=""/>
        <dsp:cNvSpPr/>
      </dsp:nvSpPr>
      <dsp:spPr>
        <a:xfrm>
          <a:off x="4000030" y="5019201"/>
          <a:ext cx="1649011" cy="164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ar-EG" sz="4600" kern="1200" dirty="0"/>
            <a:t>الوسيلة</a:t>
          </a:r>
          <a:endParaRPr lang="en-US" sz="4600" kern="1200" dirty="0"/>
        </a:p>
      </dsp:txBody>
      <dsp:txXfrm>
        <a:off x="4000030" y="5019201"/>
        <a:ext cx="1649011" cy="1649011"/>
      </dsp:txXfrm>
    </dsp:sp>
    <dsp:sp modelId="{A56E49EB-76F0-40D5-8932-2E0115B5D33B}">
      <dsp:nvSpPr>
        <dsp:cNvPr id="0" name=""/>
        <dsp:cNvSpPr/>
      </dsp:nvSpPr>
      <dsp:spPr>
        <a:xfrm>
          <a:off x="1728049" y="-913"/>
          <a:ext cx="6192973" cy="6192973"/>
        </a:xfrm>
        <a:prstGeom prst="circularArrow">
          <a:avLst>
            <a:gd name="adj1" fmla="val 5192"/>
            <a:gd name="adj2" fmla="val 335340"/>
            <a:gd name="adj3" fmla="val 8213449"/>
            <a:gd name="adj4" fmla="val 6447542"/>
            <a:gd name="adj5" fmla="val 6058"/>
          </a:avLst>
        </a:prstGeom>
        <a:gradFill rotWithShape="0">
          <a:gsLst>
            <a:gs pos="0">
              <a:schemeClr val="accent4">
                <a:hueOff val="-1759972"/>
                <a:satOff val="-18065"/>
                <a:lumOff val="7550"/>
                <a:alphaOff val="0"/>
                <a:satMod val="103000"/>
                <a:lumMod val="102000"/>
                <a:tint val="94000"/>
              </a:schemeClr>
            </a:gs>
            <a:gs pos="50000">
              <a:schemeClr val="accent4">
                <a:hueOff val="-1759972"/>
                <a:satOff val="-18065"/>
                <a:lumOff val="7550"/>
                <a:alphaOff val="0"/>
                <a:satMod val="110000"/>
                <a:lumMod val="100000"/>
                <a:shade val="100000"/>
              </a:schemeClr>
            </a:gs>
            <a:gs pos="100000">
              <a:schemeClr val="accent4">
                <a:hueOff val="-1759972"/>
                <a:satOff val="-18065"/>
                <a:lumOff val="75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6B71D85-38FA-4F65-9F5D-CFCD2A6F55C5}">
      <dsp:nvSpPr>
        <dsp:cNvPr id="0" name=""/>
        <dsp:cNvSpPr/>
      </dsp:nvSpPr>
      <dsp:spPr>
        <a:xfrm>
          <a:off x="1386400" y="3120287"/>
          <a:ext cx="1649011" cy="164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ar-EG" sz="4600" kern="1200" dirty="0"/>
            <a:t>المستقبل</a:t>
          </a:r>
          <a:endParaRPr lang="en-US" sz="4600" kern="1200" dirty="0"/>
        </a:p>
      </dsp:txBody>
      <dsp:txXfrm>
        <a:off x="1386400" y="3120287"/>
        <a:ext cx="1649011" cy="1649011"/>
      </dsp:txXfrm>
    </dsp:sp>
    <dsp:sp modelId="{8F5B89B3-8882-443E-89D7-705E0D1C8666}">
      <dsp:nvSpPr>
        <dsp:cNvPr id="0" name=""/>
        <dsp:cNvSpPr/>
      </dsp:nvSpPr>
      <dsp:spPr>
        <a:xfrm>
          <a:off x="1728049" y="-913"/>
          <a:ext cx="6192973" cy="6192973"/>
        </a:xfrm>
        <a:prstGeom prst="circularArrow">
          <a:avLst>
            <a:gd name="adj1" fmla="val 5192"/>
            <a:gd name="adj2" fmla="val 335340"/>
            <a:gd name="adj3" fmla="val 12300467"/>
            <a:gd name="adj4" fmla="val 10769084"/>
            <a:gd name="adj5" fmla="val 6058"/>
          </a:avLst>
        </a:prstGeom>
        <a:gradFill rotWithShape="0">
          <a:gsLst>
            <a:gs pos="0">
              <a:schemeClr val="accent4">
                <a:hueOff val="-2639958"/>
                <a:satOff val="-27097"/>
                <a:lumOff val="11324"/>
                <a:alphaOff val="0"/>
                <a:satMod val="103000"/>
                <a:lumMod val="102000"/>
                <a:tint val="94000"/>
              </a:schemeClr>
            </a:gs>
            <a:gs pos="50000">
              <a:schemeClr val="accent4">
                <a:hueOff val="-2639958"/>
                <a:satOff val="-27097"/>
                <a:lumOff val="11324"/>
                <a:alphaOff val="0"/>
                <a:satMod val="110000"/>
                <a:lumMod val="100000"/>
                <a:shade val="100000"/>
              </a:schemeClr>
            </a:gs>
            <a:gs pos="100000">
              <a:schemeClr val="accent4">
                <a:hueOff val="-2639958"/>
                <a:satOff val="-27097"/>
                <a:lumOff val="113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C221282-B8B2-4AAC-BFA0-8AAB3F83AF27}">
      <dsp:nvSpPr>
        <dsp:cNvPr id="0" name=""/>
        <dsp:cNvSpPr/>
      </dsp:nvSpPr>
      <dsp:spPr>
        <a:xfrm>
          <a:off x="2384718" y="47781"/>
          <a:ext cx="1649011" cy="164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ar-EG" sz="4600" kern="1200" dirty="0"/>
            <a:t>رد الفعل</a:t>
          </a:r>
          <a:endParaRPr lang="en-US" sz="4600" kern="1200" dirty="0"/>
        </a:p>
      </dsp:txBody>
      <dsp:txXfrm>
        <a:off x="2384718" y="47781"/>
        <a:ext cx="1649011" cy="1649011"/>
      </dsp:txXfrm>
    </dsp:sp>
    <dsp:sp modelId="{6D0F8FD8-0FF4-4B4B-A53A-7E770B77C237}">
      <dsp:nvSpPr>
        <dsp:cNvPr id="0" name=""/>
        <dsp:cNvSpPr/>
      </dsp:nvSpPr>
      <dsp:spPr>
        <a:xfrm>
          <a:off x="1728049" y="-913"/>
          <a:ext cx="6192973" cy="6192973"/>
        </a:xfrm>
        <a:prstGeom prst="circularArrow">
          <a:avLst>
            <a:gd name="adj1" fmla="val 5192"/>
            <a:gd name="adj2" fmla="val 335340"/>
            <a:gd name="adj3" fmla="val 16868099"/>
            <a:gd name="adj4" fmla="val 15196561"/>
            <a:gd name="adj5" fmla="val 6058"/>
          </a:avLst>
        </a:prstGeom>
        <a:gradFill rotWithShape="0">
          <a:gsLst>
            <a:gs pos="0">
              <a:schemeClr val="accent4">
                <a:hueOff val="-3519944"/>
                <a:satOff val="-36129"/>
                <a:lumOff val="15099"/>
                <a:alphaOff val="0"/>
                <a:satMod val="103000"/>
                <a:lumMod val="102000"/>
                <a:tint val="94000"/>
              </a:schemeClr>
            </a:gs>
            <a:gs pos="50000">
              <a:schemeClr val="accent4">
                <a:hueOff val="-3519944"/>
                <a:satOff val="-36129"/>
                <a:lumOff val="15099"/>
                <a:alphaOff val="0"/>
                <a:satMod val="110000"/>
                <a:lumMod val="100000"/>
                <a:shade val="100000"/>
              </a:schemeClr>
            </a:gs>
            <a:gs pos="100000">
              <a:schemeClr val="accent4">
                <a:hueOff val="-3519944"/>
                <a:satOff val="-36129"/>
                <a:lumOff val="1509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02744-6207-4C0E-BBAD-3F036C907FF3}">
      <dsp:nvSpPr>
        <dsp:cNvPr id="0" name=""/>
        <dsp:cNvSpPr/>
      </dsp:nvSpPr>
      <dsp:spPr>
        <a:xfrm>
          <a:off x="0" y="685"/>
          <a:ext cx="806489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92D46A-2664-48C1-81F9-12FC01874339}">
      <dsp:nvSpPr>
        <dsp:cNvPr id="0" name=""/>
        <dsp:cNvSpPr/>
      </dsp:nvSpPr>
      <dsp:spPr>
        <a:xfrm>
          <a:off x="0" y="685"/>
          <a:ext cx="8064896" cy="623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r" defTabSz="1422400">
            <a:lnSpc>
              <a:spcPct val="90000"/>
            </a:lnSpc>
            <a:spcBef>
              <a:spcPct val="0"/>
            </a:spcBef>
            <a:spcAft>
              <a:spcPct val="35000"/>
            </a:spcAft>
            <a:buNone/>
          </a:pPr>
          <a:r>
            <a:rPr lang="ar-EG" sz="3200" kern="1200"/>
            <a:t>لها هدف واضح</a:t>
          </a:r>
          <a:endParaRPr lang="en-US" sz="3200" kern="1200"/>
        </a:p>
      </dsp:txBody>
      <dsp:txXfrm>
        <a:off x="0" y="685"/>
        <a:ext cx="8064896" cy="623916"/>
      </dsp:txXfrm>
    </dsp:sp>
    <dsp:sp modelId="{F9FC5DC4-47A2-4E8C-98FA-C46306FCBA9F}">
      <dsp:nvSpPr>
        <dsp:cNvPr id="0" name=""/>
        <dsp:cNvSpPr/>
      </dsp:nvSpPr>
      <dsp:spPr>
        <a:xfrm>
          <a:off x="0" y="624602"/>
          <a:ext cx="806489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DD6028-2482-43A9-BCF7-61B1F2FCAC3F}">
      <dsp:nvSpPr>
        <dsp:cNvPr id="0" name=""/>
        <dsp:cNvSpPr/>
      </dsp:nvSpPr>
      <dsp:spPr>
        <a:xfrm>
          <a:off x="0" y="624602"/>
          <a:ext cx="8064896" cy="623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r" defTabSz="1422400">
            <a:lnSpc>
              <a:spcPct val="90000"/>
            </a:lnSpc>
            <a:spcBef>
              <a:spcPct val="0"/>
            </a:spcBef>
            <a:spcAft>
              <a:spcPct val="35000"/>
            </a:spcAft>
            <a:buNone/>
          </a:pPr>
          <a:r>
            <a:rPr lang="ar-EG" sz="3200" kern="1200"/>
            <a:t>مناسبة للمكان و الزمان و مستقبلى الرسالة</a:t>
          </a:r>
          <a:endParaRPr lang="en-US" sz="3200" kern="1200"/>
        </a:p>
      </dsp:txBody>
      <dsp:txXfrm>
        <a:off x="0" y="624602"/>
        <a:ext cx="8064896" cy="623916"/>
      </dsp:txXfrm>
    </dsp:sp>
    <dsp:sp modelId="{5F6858ED-5EAC-4947-9768-4459FB98EB84}">
      <dsp:nvSpPr>
        <dsp:cNvPr id="0" name=""/>
        <dsp:cNvSpPr/>
      </dsp:nvSpPr>
      <dsp:spPr>
        <a:xfrm>
          <a:off x="0" y="1248519"/>
          <a:ext cx="8064896"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713377-0957-4CA4-8210-7685CC3D916B}">
      <dsp:nvSpPr>
        <dsp:cNvPr id="0" name=""/>
        <dsp:cNvSpPr/>
      </dsp:nvSpPr>
      <dsp:spPr>
        <a:xfrm>
          <a:off x="0" y="1248519"/>
          <a:ext cx="8064896" cy="623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r" defTabSz="1422400">
            <a:lnSpc>
              <a:spcPct val="90000"/>
            </a:lnSpc>
            <a:spcBef>
              <a:spcPct val="0"/>
            </a:spcBef>
            <a:spcAft>
              <a:spcPct val="35000"/>
            </a:spcAft>
            <a:buNone/>
          </a:pPr>
          <a:r>
            <a:rPr lang="ar-EG" sz="3200" kern="1200"/>
            <a:t>تقول الحقيقة، غير متحيزة لطرف ما</a:t>
          </a:r>
          <a:endParaRPr lang="en-US" sz="3200" kern="1200"/>
        </a:p>
      </dsp:txBody>
      <dsp:txXfrm>
        <a:off x="0" y="1248519"/>
        <a:ext cx="8064896" cy="623916"/>
      </dsp:txXfrm>
    </dsp:sp>
    <dsp:sp modelId="{A21F8F53-B56D-4901-B245-663497C584C5}">
      <dsp:nvSpPr>
        <dsp:cNvPr id="0" name=""/>
        <dsp:cNvSpPr/>
      </dsp:nvSpPr>
      <dsp:spPr>
        <a:xfrm>
          <a:off x="0" y="1872436"/>
          <a:ext cx="806489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28E4D4-3395-4923-852E-BB883BE4126E}">
      <dsp:nvSpPr>
        <dsp:cNvPr id="0" name=""/>
        <dsp:cNvSpPr/>
      </dsp:nvSpPr>
      <dsp:spPr>
        <a:xfrm>
          <a:off x="0" y="1872436"/>
          <a:ext cx="8064896" cy="623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r" defTabSz="1422400">
            <a:lnSpc>
              <a:spcPct val="90000"/>
            </a:lnSpc>
            <a:spcBef>
              <a:spcPct val="0"/>
            </a:spcBef>
            <a:spcAft>
              <a:spcPct val="35000"/>
            </a:spcAft>
            <a:buNone/>
          </a:pPr>
          <a:r>
            <a:rPr lang="ar-EG" sz="3200" kern="1200"/>
            <a:t>لا تخفى بعض المعلومات لتدفع المستقبل لإتجاه معين</a:t>
          </a:r>
          <a:endParaRPr lang="en-US" sz="3200" kern="1200"/>
        </a:p>
      </dsp:txBody>
      <dsp:txXfrm>
        <a:off x="0" y="1872436"/>
        <a:ext cx="8064896" cy="623916"/>
      </dsp:txXfrm>
    </dsp:sp>
    <dsp:sp modelId="{77283CAC-985A-4900-A1EF-729ECD775A50}">
      <dsp:nvSpPr>
        <dsp:cNvPr id="0" name=""/>
        <dsp:cNvSpPr/>
      </dsp:nvSpPr>
      <dsp:spPr>
        <a:xfrm>
          <a:off x="0" y="2496353"/>
          <a:ext cx="8064896"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FB711C-349B-485A-A4AF-B448DF11DC0D}">
      <dsp:nvSpPr>
        <dsp:cNvPr id="0" name=""/>
        <dsp:cNvSpPr/>
      </dsp:nvSpPr>
      <dsp:spPr>
        <a:xfrm>
          <a:off x="0" y="2496353"/>
          <a:ext cx="8064896" cy="623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r" defTabSz="1422400">
            <a:lnSpc>
              <a:spcPct val="90000"/>
            </a:lnSpc>
            <a:spcBef>
              <a:spcPct val="0"/>
            </a:spcBef>
            <a:spcAft>
              <a:spcPct val="35000"/>
            </a:spcAft>
            <a:buNone/>
          </a:pPr>
          <a:r>
            <a:rPr lang="ar-EG" sz="3200" kern="1200" dirty="0"/>
            <a:t>واضحة. لا يوجد أدنى فرصة لفهمها بطريقة خاطئة</a:t>
          </a:r>
          <a:endParaRPr lang="en-US" sz="3200" kern="1200" dirty="0"/>
        </a:p>
      </dsp:txBody>
      <dsp:txXfrm>
        <a:off x="0" y="2496353"/>
        <a:ext cx="8064896" cy="623916"/>
      </dsp:txXfrm>
    </dsp:sp>
    <dsp:sp modelId="{983918F0-B618-4869-8A5F-B70FB08E58F8}">
      <dsp:nvSpPr>
        <dsp:cNvPr id="0" name=""/>
        <dsp:cNvSpPr/>
      </dsp:nvSpPr>
      <dsp:spPr>
        <a:xfrm>
          <a:off x="0" y="3120270"/>
          <a:ext cx="806489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D74D5A-9377-4429-B77F-30694CE8CEE8}">
      <dsp:nvSpPr>
        <dsp:cNvPr id="0" name=""/>
        <dsp:cNvSpPr/>
      </dsp:nvSpPr>
      <dsp:spPr>
        <a:xfrm>
          <a:off x="0" y="3120270"/>
          <a:ext cx="8064896" cy="623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r" defTabSz="1422400">
            <a:lnSpc>
              <a:spcPct val="90000"/>
            </a:lnSpc>
            <a:spcBef>
              <a:spcPct val="0"/>
            </a:spcBef>
            <a:spcAft>
              <a:spcPct val="35000"/>
            </a:spcAft>
            <a:buNone/>
          </a:pPr>
          <a:r>
            <a:rPr lang="ar-EG" sz="3200" kern="1200"/>
            <a:t>ذات لغة سليمة</a:t>
          </a:r>
          <a:endParaRPr lang="en-US" sz="3200" kern="1200"/>
        </a:p>
      </dsp:txBody>
      <dsp:txXfrm>
        <a:off x="0" y="3120270"/>
        <a:ext cx="8064896" cy="623916"/>
      </dsp:txXfrm>
    </dsp:sp>
    <dsp:sp modelId="{BF8F2BD0-2280-4DC5-9892-2E9FBB6CA61B}">
      <dsp:nvSpPr>
        <dsp:cNvPr id="0" name=""/>
        <dsp:cNvSpPr/>
      </dsp:nvSpPr>
      <dsp:spPr>
        <a:xfrm>
          <a:off x="0" y="3744187"/>
          <a:ext cx="806489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AF63CE-957C-4BED-BF59-213D5DA978FB}">
      <dsp:nvSpPr>
        <dsp:cNvPr id="0" name=""/>
        <dsp:cNvSpPr/>
      </dsp:nvSpPr>
      <dsp:spPr>
        <a:xfrm>
          <a:off x="0" y="3744187"/>
          <a:ext cx="8064896" cy="623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r" defTabSz="1422400">
            <a:lnSpc>
              <a:spcPct val="90000"/>
            </a:lnSpc>
            <a:spcBef>
              <a:spcPct val="0"/>
            </a:spcBef>
            <a:spcAft>
              <a:spcPct val="35000"/>
            </a:spcAft>
            <a:buNone/>
          </a:pPr>
          <a:r>
            <a:rPr lang="ar-EG" sz="3200" kern="1200"/>
            <a:t>كاملة و تشمل جميع عناصر الموضوع من كافة الزوايا</a:t>
          </a:r>
          <a:endParaRPr lang="en-US" sz="3200" kern="1200"/>
        </a:p>
      </dsp:txBody>
      <dsp:txXfrm>
        <a:off x="0" y="3744187"/>
        <a:ext cx="8064896" cy="623916"/>
      </dsp:txXfrm>
    </dsp:sp>
    <dsp:sp modelId="{BECF5D69-A3DC-41E4-AA7A-6991475569F9}">
      <dsp:nvSpPr>
        <dsp:cNvPr id="0" name=""/>
        <dsp:cNvSpPr/>
      </dsp:nvSpPr>
      <dsp:spPr>
        <a:xfrm>
          <a:off x="0" y="4368104"/>
          <a:ext cx="8064896"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2DFDDF-E700-4A91-B4D2-B5DA0A0E693A}">
      <dsp:nvSpPr>
        <dsp:cNvPr id="0" name=""/>
        <dsp:cNvSpPr/>
      </dsp:nvSpPr>
      <dsp:spPr>
        <a:xfrm>
          <a:off x="0" y="4368104"/>
          <a:ext cx="8064896" cy="623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r" defTabSz="1422400">
            <a:lnSpc>
              <a:spcPct val="90000"/>
            </a:lnSpc>
            <a:spcBef>
              <a:spcPct val="0"/>
            </a:spcBef>
            <a:spcAft>
              <a:spcPct val="35000"/>
            </a:spcAft>
            <a:buNone/>
          </a:pPr>
          <a:r>
            <a:rPr lang="ar-EG" sz="3200" kern="1200"/>
            <a:t>و فى نفس الوقت مختصرة بقدر الإمكان</a:t>
          </a:r>
          <a:endParaRPr lang="en-US" sz="3200" kern="1200"/>
        </a:p>
      </dsp:txBody>
      <dsp:txXfrm>
        <a:off x="0" y="4368104"/>
        <a:ext cx="8064896" cy="623916"/>
      </dsp:txXfrm>
    </dsp:sp>
    <dsp:sp modelId="{35BFFF23-AD6C-423A-ADEB-7B9C58B648BE}">
      <dsp:nvSpPr>
        <dsp:cNvPr id="0" name=""/>
        <dsp:cNvSpPr/>
      </dsp:nvSpPr>
      <dsp:spPr>
        <a:xfrm>
          <a:off x="0" y="4992021"/>
          <a:ext cx="806489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F6C2C3-77FF-4C9F-9316-4E8B984FEA3E}">
      <dsp:nvSpPr>
        <dsp:cNvPr id="0" name=""/>
        <dsp:cNvSpPr/>
      </dsp:nvSpPr>
      <dsp:spPr>
        <a:xfrm>
          <a:off x="0" y="4992021"/>
          <a:ext cx="8064896" cy="623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r" defTabSz="1422400">
            <a:lnSpc>
              <a:spcPct val="90000"/>
            </a:lnSpc>
            <a:spcBef>
              <a:spcPct val="0"/>
            </a:spcBef>
            <a:spcAft>
              <a:spcPct val="35000"/>
            </a:spcAft>
            <a:buNone/>
          </a:pPr>
          <a:r>
            <a:rPr lang="ar-EG" sz="3200" kern="1200"/>
            <a:t>عدم إفتراض أن المستقبل يعلم كل ما تعلم أنت</a:t>
          </a:r>
          <a:endParaRPr lang="en-US" sz="3200" kern="1200"/>
        </a:p>
      </dsp:txBody>
      <dsp:txXfrm>
        <a:off x="0" y="4992021"/>
        <a:ext cx="8064896" cy="6239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9597F-AA23-4AC2-8B42-BC8FE4015327}">
      <dsp:nvSpPr>
        <dsp:cNvPr id="0" name=""/>
        <dsp:cNvSpPr/>
      </dsp:nvSpPr>
      <dsp:spPr>
        <a:xfrm>
          <a:off x="951344" y="1152644"/>
          <a:ext cx="1739518" cy="543599"/>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7150" tIns="57150" rIns="368198" bIns="57150" numCol="1" spcCol="1270" anchor="ctr" anchorCtr="0">
          <a:noAutofit/>
        </a:bodyPr>
        <a:lstStyle/>
        <a:p>
          <a:pPr marL="0" lvl="0" indent="0" algn="ctr" defTabSz="666750" rtl="1">
            <a:lnSpc>
              <a:spcPct val="90000"/>
            </a:lnSpc>
            <a:spcBef>
              <a:spcPct val="0"/>
            </a:spcBef>
            <a:spcAft>
              <a:spcPct val="35000"/>
            </a:spcAft>
            <a:buNone/>
          </a:pPr>
          <a:r>
            <a:rPr lang="ar-EG" sz="1500" kern="1200" dirty="0">
              <a:ea typeface="Times New Roman" pitchFamily="18" charset="0"/>
              <a:cs typeface="Times New Roman" pitchFamily="18" charset="0"/>
            </a:rPr>
            <a:t>هدف واضح</a:t>
          </a:r>
          <a:endParaRPr lang="en-US" sz="1500" kern="1200" dirty="0"/>
        </a:p>
      </dsp:txBody>
      <dsp:txXfrm>
        <a:off x="951344" y="1152644"/>
        <a:ext cx="1739518" cy="543599"/>
      </dsp:txXfrm>
    </dsp:sp>
    <dsp:sp modelId="{E5947B41-12BF-46EE-A19B-D09FAA674C95}">
      <dsp:nvSpPr>
        <dsp:cNvPr id="0" name=""/>
        <dsp:cNvSpPr/>
      </dsp:nvSpPr>
      <dsp:spPr>
        <a:xfrm>
          <a:off x="2382822" y="1074124"/>
          <a:ext cx="380519" cy="570779"/>
        </a:xfrm>
        <a:prstGeom prst="rect">
          <a:avLst/>
        </a:prstGeom>
        <a:gradFill rotWithShape="0">
          <a:gsLst>
            <a:gs pos="0">
              <a:schemeClr val="accent4">
                <a:tint val="50000"/>
                <a:hueOff val="0"/>
                <a:satOff val="0"/>
                <a:lumOff val="0"/>
                <a:alphaOff val="0"/>
                <a:satMod val="103000"/>
                <a:lumMod val="102000"/>
                <a:tint val="94000"/>
              </a:schemeClr>
            </a:gs>
            <a:gs pos="50000">
              <a:schemeClr val="accent4">
                <a:tint val="50000"/>
                <a:hueOff val="0"/>
                <a:satOff val="0"/>
                <a:lumOff val="0"/>
                <a:alphaOff val="0"/>
                <a:satMod val="110000"/>
                <a:lumMod val="100000"/>
                <a:shade val="100000"/>
              </a:schemeClr>
            </a:gs>
            <a:gs pos="100000">
              <a:schemeClr val="accent4">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2CBFA5D-8E6C-4608-9FB3-416BE304EEE0}">
      <dsp:nvSpPr>
        <dsp:cNvPr id="0" name=""/>
        <dsp:cNvSpPr/>
      </dsp:nvSpPr>
      <dsp:spPr>
        <a:xfrm>
          <a:off x="951344" y="1836975"/>
          <a:ext cx="1739518" cy="543599"/>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7150" tIns="57150" rIns="368198" bIns="57150" numCol="1" spcCol="1270" anchor="ctr" anchorCtr="0">
          <a:noAutofit/>
        </a:bodyPr>
        <a:lstStyle/>
        <a:p>
          <a:pPr marL="0" lvl="0" indent="0" algn="ctr" defTabSz="666750" rtl="1">
            <a:lnSpc>
              <a:spcPct val="90000"/>
            </a:lnSpc>
            <a:spcBef>
              <a:spcPct val="0"/>
            </a:spcBef>
            <a:spcAft>
              <a:spcPct val="35000"/>
            </a:spcAft>
            <a:buNone/>
          </a:pPr>
          <a:r>
            <a:rPr lang="ar-EG" sz="1500" kern="1200" dirty="0">
              <a:ea typeface="Times New Roman" pitchFamily="18" charset="0"/>
              <a:cs typeface="Times New Roman" pitchFamily="18" charset="0"/>
            </a:rPr>
            <a:t>مناسبة للمكان و الزمان</a:t>
          </a:r>
          <a:endParaRPr lang="en-US" sz="1500" kern="1200" dirty="0"/>
        </a:p>
      </dsp:txBody>
      <dsp:txXfrm>
        <a:off x="951344" y="1836975"/>
        <a:ext cx="1739518" cy="543599"/>
      </dsp:txXfrm>
    </dsp:sp>
    <dsp:sp modelId="{8EAE5717-3AA9-4844-8A9E-09651EAE61A8}">
      <dsp:nvSpPr>
        <dsp:cNvPr id="0" name=""/>
        <dsp:cNvSpPr/>
      </dsp:nvSpPr>
      <dsp:spPr>
        <a:xfrm>
          <a:off x="2382822" y="1758456"/>
          <a:ext cx="380519" cy="570779"/>
        </a:xfrm>
        <a:prstGeom prst="rect">
          <a:avLst/>
        </a:prstGeom>
        <a:gradFill rotWithShape="0">
          <a:gsLst>
            <a:gs pos="0">
              <a:schemeClr val="accent4">
                <a:tint val="50000"/>
                <a:hueOff val="-380834"/>
                <a:satOff val="-1380"/>
                <a:lumOff val="206"/>
                <a:alphaOff val="0"/>
                <a:satMod val="103000"/>
                <a:lumMod val="102000"/>
                <a:tint val="94000"/>
              </a:schemeClr>
            </a:gs>
            <a:gs pos="50000">
              <a:schemeClr val="accent4">
                <a:tint val="50000"/>
                <a:hueOff val="-380834"/>
                <a:satOff val="-1380"/>
                <a:lumOff val="206"/>
                <a:alphaOff val="0"/>
                <a:satMod val="110000"/>
                <a:lumMod val="100000"/>
                <a:shade val="100000"/>
              </a:schemeClr>
            </a:gs>
            <a:gs pos="100000">
              <a:schemeClr val="accent4">
                <a:tint val="50000"/>
                <a:hueOff val="-380834"/>
                <a:satOff val="-1380"/>
                <a:lumOff val="20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E626435-DDA7-4088-A209-CDBB43B294A3}">
      <dsp:nvSpPr>
        <dsp:cNvPr id="0" name=""/>
        <dsp:cNvSpPr/>
      </dsp:nvSpPr>
      <dsp:spPr>
        <a:xfrm>
          <a:off x="951344" y="2521307"/>
          <a:ext cx="1739518" cy="543599"/>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7150" tIns="57150" rIns="368198" bIns="57150" numCol="1" spcCol="1270" anchor="ctr" anchorCtr="0">
          <a:noAutofit/>
        </a:bodyPr>
        <a:lstStyle/>
        <a:p>
          <a:pPr marL="0" lvl="0" indent="0" algn="ctr" defTabSz="666750" rtl="1">
            <a:lnSpc>
              <a:spcPct val="90000"/>
            </a:lnSpc>
            <a:spcBef>
              <a:spcPct val="0"/>
            </a:spcBef>
            <a:spcAft>
              <a:spcPct val="35000"/>
            </a:spcAft>
            <a:buNone/>
          </a:pPr>
          <a:r>
            <a:rPr lang="ar-EG" sz="1500" kern="1200" dirty="0">
              <a:ea typeface="Times New Roman" pitchFamily="18" charset="0"/>
              <a:cs typeface="Times New Roman" pitchFamily="18" charset="0"/>
            </a:rPr>
            <a:t>مناسبة للمستقبل</a:t>
          </a:r>
          <a:endParaRPr lang="en-US" sz="1500" kern="1200" dirty="0"/>
        </a:p>
      </dsp:txBody>
      <dsp:txXfrm>
        <a:off x="951344" y="2521307"/>
        <a:ext cx="1739518" cy="543599"/>
      </dsp:txXfrm>
    </dsp:sp>
    <dsp:sp modelId="{25F51C58-7215-4D52-9A31-B0F1DD52711D}">
      <dsp:nvSpPr>
        <dsp:cNvPr id="0" name=""/>
        <dsp:cNvSpPr/>
      </dsp:nvSpPr>
      <dsp:spPr>
        <a:xfrm>
          <a:off x="2382822" y="2442787"/>
          <a:ext cx="380519" cy="570779"/>
        </a:xfrm>
        <a:prstGeom prst="rect">
          <a:avLst/>
        </a:prstGeom>
        <a:gradFill rotWithShape="0">
          <a:gsLst>
            <a:gs pos="0">
              <a:schemeClr val="accent4">
                <a:tint val="50000"/>
                <a:hueOff val="-761668"/>
                <a:satOff val="-2759"/>
                <a:lumOff val="412"/>
                <a:alphaOff val="0"/>
                <a:satMod val="103000"/>
                <a:lumMod val="102000"/>
                <a:tint val="94000"/>
              </a:schemeClr>
            </a:gs>
            <a:gs pos="50000">
              <a:schemeClr val="accent4">
                <a:tint val="50000"/>
                <a:hueOff val="-761668"/>
                <a:satOff val="-2759"/>
                <a:lumOff val="412"/>
                <a:alphaOff val="0"/>
                <a:satMod val="110000"/>
                <a:lumMod val="100000"/>
                <a:shade val="100000"/>
              </a:schemeClr>
            </a:gs>
            <a:gs pos="100000">
              <a:schemeClr val="accent4">
                <a:tint val="50000"/>
                <a:hueOff val="-761668"/>
                <a:satOff val="-2759"/>
                <a:lumOff val="412"/>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6DCEB49-ED31-4DCC-B380-F61FF99C14B3}">
      <dsp:nvSpPr>
        <dsp:cNvPr id="0" name=""/>
        <dsp:cNvSpPr/>
      </dsp:nvSpPr>
      <dsp:spPr>
        <a:xfrm>
          <a:off x="951344" y="3205638"/>
          <a:ext cx="1739518" cy="543599"/>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7150" tIns="57150" rIns="368198" bIns="57150" numCol="1" spcCol="1270" anchor="ctr" anchorCtr="0">
          <a:noAutofit/>
        </a:bodyPr>
        <a:lstStyle/>
        <a:p>
          <a:pPr marL="0" lvl="0" indent="0" algn="ctr" defTabSz="666750" rtl="1">
            <a:lnSpc>
              <a:spcPct val="90000"/>
            </a:lnSpc>
            <a:spcBef>
              <a:spcPct val="0"/>
            </a:spcBef>
            <a:spcAft>
              <a:spcPct val="35000"/>
            </a:spcAft>
            <a:buNone/>
          </a:pPr>
          <a:r>
            <a:rPr lang="ar-EG" sz="1500" kern="1200" dirty="0">
              <a:ea typeface="Times New Roman" pitchFamily="18" charset="0"/>
              <a:cs typeface="Times New Roman" pitchFamily="18" charset="0"/>
            </a:rPr>
            <a:t>تقول الحقيقة</a:t>
          </a:r>
          <a:endParaRPr lang="en-US" sz="1500" kern="1200" dirty="0"/>
        </a:p>
      </dsp:txBody>
      <dsp:txXfrm>
        <a:off x="951344" y="3205638"/>
        <a:ext cx="1739518" cy="543599"/>
      </dsp:txXfrm>
    </dsp:sp>
    <dsp:sp modelId="{DCE93C99-5E6F-4B9C-8B44-04054681ED2C}">
      <dsp:nvSpPr>
        <dsp:cNvPr id="0" name=""/>
        <dsp:cNvSpPr/>
      </dsp:nvSpPr>
      <dsp:spPr>
        <a:xfrm>
          <a:off x="2382822" y="3127118"/>
          <a:ext cx="380519" cy="570779"/>
        </a:xfrm>
        <a:prstGeom prst="rect">
          <a:avLst/>
        </a:prstGeom>
        <a:gradFill rotWithShape="0">
          <a:gsLst>
            <a:gs pos="0">
              <a:schemeClr val="accent4">
                <a:tint val="50000"/>
                <a:hueOff val="-1142502"/>
                <a:satOff val="-4139"/>
                <a:lumOff val="618"/>
                <a:alphaOff val="0"/>
                <a:satMod val="103000"/>
                <a:lumMod val="102000"/>
                <a:tint val="94000"/>
              </a:schemeClr>
            </a:gs>
            <a:gs pos="50000">
              <a:schemeClr val="accent4">
                <a:tint val="50000"/>
                <a:hueOff val="-1142502"/>
                <a:satOff val="-4139"/>
                <a:lumOff val="618"/>
                <a:alphaOff val="0"/>
                <a:satMod val="110000"/>
                <a:lumMod val="100000"/>
                <a:shade val="100000"/>
              </a:schemeClr>
            </a:gs>
            <a:gs pos="100000">
              <a:schemeClr val="accent4">
                <a:tint val="50000"/>
                <a:hueOff val="-1142502"/>
                <a:satOff val="-4139"/>
                <a:lumOff val="618"/>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43D585B-8DE6-4113-9A84-3C87D5A9659D}">
      <dsp:nvSpPr>
        <dsp:cNvPr id="0" name=""/>
        <dsp:cNvSpPr/>
      </dsp:nvSpPr>
      <dsp:spPr>
        <a:xfrm>
          <a:off x="951344" y="3889969"/>
          <a:ext cx="1739518" cy="543599"/>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7150" tIns="57150" rIns="368198" bIns="57150" numCol="1" spcCol="1270" anchor="ctr" anchorCtr="0">
          <a:noAutofit/>
        </a:bodyPr>
        <a:lstStyle/>
        <a:p>
          <a:pPr marL="0" lvl="0" indent="0" algn="ctr" defTabSz="666750" rtl="1">
            <a:lnSpc>
              <a:spcPct val="90000"/>
            </a:lnSpc>
            <a:spcBef>
              <a:spcPct val="0"/>
            </a:spcBef>
            <a:spcAft>
              <a:spcPct val="35000"/>
            </a:spcAft>
            <a:buNone/>
          </a:pPr>
          <a:r>
            <a:rPr lang="ar-EG" sz="1500" kern="1200" dirty="0">
              <a:ea typeface="Times New Roman" pitchFamily="18" charset="0"/>
              <a:cs typeface="Times New Roman" pitchFamily="18" charset="0"/>
            </a:rPr>
            <a:t>واضحة</a:t>
          </a:r>
          <a:endParaRPr lang="en-US" sz="1500" kern="1200" dirty="0"/>
        </a:p>
      </dsp:txBody>
      <dsp:txXfrm>
        <a:off x="951344" y="3889969"/>
        <a:ext cx="1739518" cy="543599"/>
      </dsp:txXfrm>
    </dsp:sp>
    <dsp:sp modelId="{F3FC8166-8889-4A6F-B45F-7BE8B913C520}">
      <dsp:nvSpPr>
        <dsp:cNvPr id="0" name=""/>
        <dsp:cNvSpPr/>
      </dsp:nvSpPr>
      <dsp:spPr>
        <a:xfrm>
          <a:off x="2382822" y="3811449"/>
          <a:ext cx="380519" cy="570779"/>
        </a:xfrm>
        <a:prstGeom prst="rect">
          <a:avLst/>
        </a:prstGeom>
        <a:gradFill rotWithShape="0">
          <a:gsLst>
            <a:gs pos="0">
              <a:schemeClr val="accent4">
                <a:tint val="50000"/>
                <a:hueOff val="-1523336"/>
                <a:satOff val="-5519"/>
                <a:lumOff val="825"/>
                <a:alphaOff val="0"/>
                <a:satMod val="103000"/>
                <a:lumMod val="102000"/>
                <a:tint val="94000"/>
              </a:schemeClr>
            </a:gs>
            <a:gs pos="50000">
              <a:schemeClr val="accent4">
                <a:tint val="50000"/>
                <a:hueOff val="-1523336"/>
                <a:satOff val="-5519"/>
                <a:lumOff val="825"/>
                <a:alphaOff val="0"/>
                <a:satMod val="110000"/>
                <a:lumMod val="100000"/>
                <a:shade val="100000"/>
              </a:schemeClr>
            </a:gs>
            <a:gs pos="100000">
              <a:schemeClr val="accent4">
                <a:tint val="50000"/>
                <a:hueOff val="-1523336"/>
                <a:satOff val="-5519"/>
                <a:lumOff val="825"/>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9B35DF1-66E7-4B43-9C25-1F3DE6899ACD}">
      <dsp:nvSpPr>
        <dsp:cNvPr id="0" name=""/>
        <dsp:cNvSpPr/>
      </dsp:nvSpPr>
      <dsp:spPr>
        <a:xfrm>
          <a:off x="951344" y="4574301"/>
          <a:ext cx="1739518" cy="543599"/>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7150" tIns="57150" rIns="368198" bIns="57150" numCol="1" spcCol="1270" anchor="ctr" anchorCtr="0">
          <a:noAutofit/>
        </a:bodyPr>
        <a:lstStyle/>
        <a:p>
          <a:pPr marL="0" lvl="0" indent="0" algn="ctr" defTabSz="666750" rtl="1">
            <a:lnSpc>
              <a:spcPct val="90000"/>
            </a:lnSpc>
            <a:spcBef>
              <a:spcPct val="0"/>
            </a:spcBef>
            <a:spcAft>
              <a:spcPct val="35000"/>
            </a:spcAft>
            <a:buNone/>
          </a:pPr>
          <a:r>
            <a:rPr lang="ar-EG" sz="1500" kern="1200">
              <a:ea typeface="Times New Roman" pitchFamily="18" charset="0"/>
              <a:cs typeface="Times New Roman" pitchFamily="18" charset="0"/>
            </a:rPr>
            <a:t>لغة سليمة</a:t>
          </a:r>
          <a:endParaRPr lang="ar-EG" sz="1500" kern="1200" dirty="0">
            <a:ea typeface="Times New Roman" pitchFamily="18" charset="0"/>
            <a:cs typeface="Times New Roman" pitchFamily="18" charset="0"/>
          </a:endParaRPr>
        </a:p>
      </dsp:txBody>
      <dsp:txXfrm>
        <a:off x="951344" y="4574301"/>
        <a:ext cx="1739518" cy="543599"/>
      </dsp:txXfrm>
    </dsp:sp>
    <dsp:sp modelId="{74138B94-FBB2-4352-B1DC-F67FA0215C5D}">
      <dsp:nvSpPr>
        <dsp:cNvPr id="0" name=""/>
        <dsp:cNvSpPr/>
      </dsp:nvSpPr>
      <dsp:spPr>
        <a:xfrm>
          <a:off x="2382822" y="4495781"/>
          <a:ext cx="380519" cy="570779"/>
        </a:xfrm>
        <a:prstGeom prst="rect">
          <a:avLst/>
        </a:prstGeom>
        <a:gradFill rotWithShape="0">
          <a:gsLst>
            <a:gs pos="0">
              <a:schemeClr val="accent4">
                <a:tint val="50000"/>
                <a:hueOff val="-1904170"/>
                <a:satOff val="-6899"/>
                <a:lumOff val="1031"/>
                <a:alphaOff val="0"/>
                <a:satMod val="103000"/>
                <a:lumMod val="102000"/>
                <a:tint val="94000"/>
              </a:schemeClr>
            </a:gs>
            <a:gs pos="50000">
              <a:schemeClr val="accent4">
                <a:tint val="50000"/>
                <a:hueOff val="-1904170"/>
                <a:satOff val="-6899"/>
                <a:lumOff val="1031"/>
                <a:alphaOff val="0"/>
                <a:satMod val="110000"/>
                <a:lumMod val="100000"/>
                <a:shade val="100000"/>
              </a:schemeClr>
            </a:gs>
            <a:gs pos="100000">
              <a:schemeClr val="accent4">
                <a:tint val="50000"/>
                <a:hueOff val="-1904170"/>
                <a:satOff val="-6899"/>
                <a:lumOff val="103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3697CE7-2E61-4B14-8884-020982ADEB50}">
      <dsp:nvSpPr>
        <dsp:cNvPr id="0" name=""/>
        <dsp:cNvSpPr/>
      </dsp:nvSpPr>
      <dsp:spPr>
        <a:xfrm>
          <a:off x="951344" y="5258632"/>
          <a:ext cx="1739518" cy="543599"/>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7150" tIns="57150" rIns="368198" bIns="57150" numCol="1" spcCol="1270" anchor="ctr" anchorCtr="0">
          <a:noAutofit/>
        </a:bodyPr>
        <a:lstStyle/>
        <a:p>
          <a:pPr marL="0" lvl="0" indent="0" algn="ctr" defTabSz="666750" rtl="1">
            <a:lnSpc>
              <a:spcPct val="90000"/>
            </a:lnSpc>
            <a:spcBef>
              <a:spcPct val="0"/>
            </a:spcBef>
            <a:spcAft>
              <a:spcPct val="35000"/>
            </a:spcAft>
            <a:buNone/>
          </a:pPr>
          <a:r>
            <a:rPr lang="ar-EG" sz="1500" kern="1200" dirty="0">
              <a:ea typeface="Times New Roman" pitchFamily="18" charset="0"/>
              <a:cs typeface="Times New Roman" pitchFamily="18" charset="0"/>
            </a:rPr>
            <a:t>كاملة</a:t>
          </a:r>
        </a:p>
      </dsp:txBody>
      <dsp:txXfrm>
        <a:off x="951344" y="5258632"/>
        <a:ext cx="1739518" cy="543599"/>
      </dsp:txXfrm>
    </dsp:sp>
    <dsp:sp modelId="{3A082313-B1FD-4D85-9E0C-EF363268A77C}">
      <dsp:nvSpPr>
        <dsp:cNvPr id="0" name=""/>
        <dsp:cNvSpPr/>
      </dsp:nvSpPr>
      <dsp:spPr>
        <a:xfrm>
          <a:off x="2382822" y="5180112"/>
          <a:ext cx="380519" cy="570779"/>
        </a:xfrm>
        <a:prstGeom prst="rect">
          <a:avLst/>
        </a:prstGeom>
        <a:gradFill rotWithShape="0">
          <a:gsLst>
            <a:gs pos="0">
              <a:schemeClr val="accent4">
                <a:tint val="50000"/>
                <a:hueOff val="-2285004"/>
                <a:satOff val="-8278"/>
                <a:lumOff val="1237"/>
                <a:alphaOff val="0"/>
                <a:satMod val="103000"/>
                <a:lumMod val="102000"/>
                <a:tint val="94000"/>
              </a:schemeClr>
            </a:gs>
            <a:gs pos="50000">
              <a:schemeClr val="accent4">
                <a:tint val="50000"/>
                <a:hueOff val="-2285004"/>
                <a:satOff val="-8278"/>
                <a:lumOff val="1237"/>
                <a:alphaOff val="0"/>
                <a:satMod val="110000"/>
                <a:lumMod val="100000"/>
                <a:shade val="100000"/>
              </a:schemeClr>
            </a:gs>
            <a:gs pos="100000">
              <a:schemeClr val="accent4">
                <a:tint val="50000"/>
                <a:hueOff val="-2285004"/>
                <a:satOff val="-8278"/>
                <a:lumOff val="123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7FE3785-4276-4A52-B2F6-28E9FC2E3C2B}">
      <dsp:nvSpPr>
        <dsp:cNvPr id="0" name=""/>
        <dsp:cNvSpPr/>
      </dsp:nvSpPr>
      <dsp:spPr>
        <a:xfrm>
          <a:off x="951344" y="5942963"/>
          <a:ext cx="1739518" cy="543599"/>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7150" tIns="57150" rIns="368198" bIns="57150" numCol="1" spcCol="1270" anchor="ctr" anchorCtr="0">
          <a:noAutofit/>
        </a:bodyPr>
        <a:lstStyle/>
        <a:p>
          <a:pPr marL="0" lvl="0" indent="0" algn="ctr" defTabSz="666750" rtl="1">
            <a:lnSpc>
              <a:spcPct val="90000"/>
            </a:lnSpc>
            <a:spcBef>
              <a:spcPct val="0"/>
            </a:spcBef>
            <a:spcAft>
              <a:spcPct val="35000"/>
            </a:spcAft>
            <a:buNone/>
          </a:pPr>
          <a:r>
            <a:rPr lang="ar-EG" sz="1500" kern="1200">
              <a:ea typeface="Times New Roman" pitchFamily="18" charset="0"/>
              <a:cs typeface="Times New Roman" pitchFamily="18" charset="0"/>
            </a:rPr>
            <a:t>مختصرة</a:t>
          </a:r>
          <a:endParaRPr lang="ar-EG" sz="1500" kern="1200" dirty="0">
            <a:ea typeface="Times New Roman" pitchFamily="18" charset="0"/>
            <a:cs typeface="Times New Roman" pitchFamily="18" charset="0"/>
          </a:endParaRPr>
        </a:p>
      </dsp:txBody>
      <dsp:txXfrm>
        <a:off x="951344" y="5942963"/>
        <a:ext cx="1739518" cy="543599"/>
      </dsp:txXfrm>
    </dsp:sp>
    <dsp:sp modelId="{D97549DB-657E-4FD9-A870-B36AA8B10EB3}">
      <dsp:nvSpPr>
        <dsp:cNvPr id="0" name=""/>
        <dsp:cNvSpPr/>
      </dsp:nvSpPr>
      <dsp:spPr>
        <a:xfrm>
          <a:off x="2382822" y="5864443"/>
          <a:ext cx="380519" cy="570779"/>
        </a:xfrm>
        <a:prstGeom prst="rect">
          <a:avLst/>
        </a:prstGeom>
        <a:gradFill rotWithShape="0">
          <a:gsLst>
            <a:gs pos="0">
              <a:schemeClr val="accent4">
                <a:tint val="50000"/>
                <a:hueOff val="-2665838"/>
                <a:satOff val="-9658"/>
                <a:lumOff val="1443"/>
                <a:alphaOff val="0"/>
                <a:satMod val="103000"/>
                <a:lumMod val="102000"/>
                <a:tint val="94000"/>
              </a:schemeClr>
            </a:gs>
            <a:gs pos="50000">
              <a:schemeClr val="accent4">
                <a:tint val="50000"/>
                <a:hueOff val="-2665838"/>
                <a:satOff val="-9658"/>
                <a:lumOff val="1443"/>
                <a:alphaOff val="0"/>
                <a:satMod val="110000"/>
                <a:lumMod val="100000"/>
                <a:shade val="100000"/>
              </a:schemeClr>
            </a:gs>
            <a:gs pos="100000">
              <a:schemeClr val="accent4">
                <a:tint val="50000"/>
                <a:hueOff val="-2665838"/>
                <a:satOff val="-9658"/>
                <a:lumOff val="1443"/>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6542E-CDC5-457C-B473-92AAD494CEB0}">
      <dsp:nvSpPr>
        <dsp:cNvPr id="0" name=""/>
        <dsp:cNvSpPr/>
      </dsp:nvSpPr>
      <dsp:spPr>
        <a:xfrm>
          <a:off x="5615342" y="47781"/>
          <a:ext cx="1649011" cy="164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ar-EG" sz="4600" kern="1200" dirty="0"/>
            <a:t>المرسل</a:t>
          </a:r>
          <a:endParaRPr lang="en-US" sz="4600" kern="1200" dirty="0"/>
        </a:p>
      </dsp:txBody>
      <dsp:txXfrm>
        <a:off x="5615342" y="47781"/>
        <a:ext cx="1649011" cy="1649011"/>
      </dsp:txXfrm>
    </dsp:sp>
    <dsp:sp modelId="{193D4EA7-28AF-4992-8D7F-8DE04BB4426E}">
      <dsp:nvSpPr>
        <dsp:cNvPr id="0" name=""/>
        <dsp:cNvSpPr/>
      </dsp:nvSpPr>
      <dsp:spPr>
        <a:xfrm>
          <a:off x="1728049" y="-913"/>
          <a:ext cx="6192973" cy="6192973"/>
        </a:xfrm>
        <a:prstGeom prst="circularArrow">
          <a:avLst>
            <a:gd name="adj1" fmla="val 5192"/>
            <a:gd name="adj2" fmla="val 335340"/>
            <a:gd name="adj3" fmla="val 21295576"/>
            <a:gd name="adj4" fmla="val 19764193"/>
            <a:gd name="adj5" fmla="val 6058"/>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AA04BFA-505D-4F19-947A-CBD31E5DDF9A}">
      <dsp:nvSpPr>
        <dsp:cNvPr id="0" name=""/>
        <dsp:cNvSpPr/>
      </dsp:nvSpPr>
      <dsp:spPr>
        <a:xfrm>
          <a:off x="6613660" y="3120287"/>
          <a:ext cx="1649011" cy="164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ar-EG" sz="4600" kern="1200" dirty="0"/>
            <a:t>الرسالة</a:t>
          </a:r>
          <a:endParaRPr lang="en-US" sz="4600" kern="1200" dirty="0"/>
        </a:p>
      </dsp:txBody>
      <dsp:txXfrm>
        <a:off x="6613660" y="3120287"/>
        <a:ext cx="1649011" cy="1649011"/>
      </dsp:txXfrm>
    </dsp:sp>
    <dsp:sp modelId="{6E93DDB6-F494-418E-8655-6C998A063C34}">
      <dsp:nvSpPr>
        <dsp:cNvPr id="0" name=""/>
        <dsp:cNvSpPr/>
      </dsp:nvSpPr>
      <dsp:spPr>
        <a:xfrm>
          <a:off x="1728049" y="-913"/>
          <a:ext cx="6192973" cy="6192973"/>
        </a:xfrm>
        <a:prstGeom prst="circularArrow">
          <a:avLst>
            <a:gd name="adj1" fmla="val 5192"/>
            <a:gd name="adj2" fmla="val 335340"/>
            <a:gd name="adj3" fmla="val 4017118"/>
            <a:gd name="adj4" fmla="val 2251211"/>
            <a:gd name="adj5" fmla="val 6058"/>
          </a:avLst>
        </a:prstGeom>
        <a:gradFill rotWithShape="0">
          <a:gsLst>
            <a:gs pos="0">
              <a:schemeClr val="accent4">
                <a:hueOff val="-879986"/>
                <a:satOff val="-9032"/>
                <a:lumOff val="3775"/>
                <a:alphaOff val="0"/>
                <a:satMod val="103000"/>
                <a:lumMod val="102000"/>
                <a:tint val="94000"/>
              </a:schemeClr>
            </a:gs>
            <a:gs pos="50000">
              <a:schemeClr val="accent4">
                <a:hueOff val="-879986"/>
                <a:satOff val="-9032"/>
                <a:lumOff val="3775"/>
                <a:alphaOff val="0"/>
                <a:satMod val="110000"/>
                <a:lumMod val="100000"/>
                <a:shade val="100000"/>
              </a:schemeClr>
            </a:gs>
            <a:gs pos="100000">
              <a:schemeClr val="accent4">
                <a:hueOff val="-879986"/>
                <a:satOff val="-9032"/>
                <a:lumOff val="377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60F13F0-8137-49DA-90C2-DC48840EBC79}">
      <dsp:nvSpPr>
        <dsp:cNvPr id="0" name=""/>
        <dsp:cNvSpPr/>
      </dsp:nvSpPr>
      <dsp:spPr>
        <a:xfrm>
          <a:off x="4000030" y="5019201"/>
          <a:ext cx="1649011" cy="164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ar-EG" sz="4600" kern="1200" dirty="0"/>
            <a:t>الوسيلة</a:t>
          </a:r>
          <a:endParaRPr lang="en-US" sz="4600" kern="1200" dirty="0"/>
        </a:p>
      </dsp:txBody>
      <dsp:txXfrm>
        <a:off x="4000030" y="5019201"/>
        <a:ext cx="1649011" cy="1649011"/>
      </dsp:txXfrm>
    </dsp:sp>
    <dsp:sp modelId="{A56E49EB-76F0-40D5-8932-2E0115B5D33B}">
      <dsp:nvSpPr>
        <dsp:cNvPr id="0" name=""/>
        <dsp:cNvSpPr/>
      </dsp:nvSpPr>
      <dsp:spPr>
        <a:xfrm>
          <a:off x="1728049" y="-913"/>
          <a:ext cx="6192973" cy="6192973"/>
        </a:xfrm>
        <a:prstGeom prst="circularArrow">
          <a:avLst>
            <a:gd name="adj1" fmla="val 5192"/>
            <a:gd name="adj2" fmla="val 335340"/>
            <a:gd name="adj3" fmla="val 8213449"/>
            <a:gd name="adj4" fmla="val 6447542"/>
            <a:gd name="adj5" fmla="val 6058"/>
          </a:avLst>
        </a:prstGeom>
        <a:gradFill rotWithShape="0">
          <a:gsLst>
            <a:gs pos="0">
              <a:schemeClr val="accent4">
                <a:hueOff val="-1759972"/>
                <a:satOff val="-18065"/>
                <a:lumOff val="7550"/>
                <a:alphaOff val="0"/>
                <a:satMod val="103000"/>
                <a:lumMod val="102000"/>
                <a:tint val="94000"/>
              </a:schemeClr>
            </a:gs>
            <a:gs pos="50000">
              <a:schemeClr val="accent4">
                <a:hueOff val="-1759972"/>
                <a:satOff val="-18065"/>
                <a:lumOff val="7550"/>
                <a:alphaOff val="0"/>
                <a:satMod val="110000"/>
                <a:lumMod val="100000"/>
                <a:shade val="100000"/>
              </a:schemeClr>
            </a:gs>
            <a:gs pos="100000">
              <a:schemeClr val="accent4">
                <a:hueOff val="-1759972"/>
                <a:satOff val="-18065"/>
                <a:lumOff val="75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6B71D85-38FA-4F65-9F5D-CFCD2A6F55C5}">
      <dsp:nvSpPr>
        <dsp:cNvPr id="0" name=""/>
        <dsp:cNvSpPr/>
      </dsp:nvSpPr>
      <dsp:spPr>
        <a:xfrm>
          <a:off x="1386400" y="3120287"/>
          <a:ext cx="1649011" cy="164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ar-EG" sz="4600" kern="1200" dirty="0"/>
            <a:t>المستقبل</a:t>
          </a:r>
          <a:endParaRPr lang="en-US" sz="4600" kern="1200" dirty="0"/>
        </a:p>
      </dsp:txBody>
      <dsp:txXfrm>
        <a:off x="1386400" y="3120287"/>
        <a:ext cx="1649011" cy="1649011"/>
      </dsp:txXfrm>
    </dsp:sp>
    <dsp:sp modelId="{8F5B89B3-8882-443E-89D7-705E0D1C8666}">
      <dsp:nvSpPr>
        <dsp:cNvPr id="0" name=""/>
        <dsp:cNvSpPr/>
      </dsp:nvSpPr>
      <dsp:spPr>
        <a:xfrm>
          <a:off x="1728049" y="-913"/>
          <a:ext cx="6192973" cy="6192973"/>
        </a:xfrm>
        <a:prstGeom prst="circularArrow">
          <a:avLst>
            <a:gd name="adj1" fmla="val 5192"/>
            <a:gd name="adj2" fmla="val 335340"/>
            <a:gd name="adj3" fmla="val 12300467"/>
            <a:gd name="adj4" fmla="val 10769084"/>
            <a:gd name="adj5" fmla="val 6058"/>
          </a:avLst>
        </a:prstGeom>
        <a:gradFill rotWithShape="0">
          <a:gsLst>
            <a:gs pos="0">
              <a:schemeClr val="accent4">
                <a:hueOff val="-2639958"/>
                <a:satOff val="-27097"/>
                <a:lumOff val="11324"/>
                <a:alphaOff val="0"/>
                <a:satMod val="103000"/>
                <a:lumMod val="102000"/>
                <a:tint val="94000"/>
              </a:schemeClr>
            </a:gs>
            <a:gs pos="50000">
              <a:schemeClr val="accent4">
                <a:hueOff val="-2639958"/>
                <a:satOff val="-27097"/>
                <a:lumOff val="11324"/>
                <a:alphaOff val="0"/>
                <a:satMod val="110000"/>
                <a:lumMod val="100000"/>
                <a:shade val="100000"/>
              </a:schemeClr>
            </a:gs>
            <a:gs pos="100000">
              <a:schemeClr val="accent4">
                <a:hueOff val="-2639958"/>
                <a:satOff val="-27097"/>
                <a:lumOff val="113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C221282-B8B2-4AAC-BFA0-8AAB3F83AF27}">
      <dsp:nvSpPr>
        <dsp:cNvPr id="0" name=""/>
        <dsp:cNvSpPr/>
      </dsp:nvSpPr>
      <dsp:spPr>
        <a:xfrm>
          <a:off x="2384718" y="47781"/>
          <a:ext cx="1649011" cy="164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ar-EG" sz="4600" kern="1200" dirty="0"/>
            <a:t>رد الفعل</a:t>
          </a:r>
          <a:endParaRPr lang="en-US" sz="4600" kern="1200" dirty="0"/>
        </a:p>
      </dsp:txBody>
      <dsp:txXfrm>
        <a:off x="2384718" y="47781"/>
        <a:ext cx="1649011" cy="1649011"/>
      </dsp:txXfrm>
    </dsp:sp>
    <dsp:sp modelId="{6D0F8FD8-0FF4-4B4B-A53A-7E770B77C237}">
      <dsp:nvSpPr>
        <dsp:cNvPr id="0" name=""/>
        <dsp:cNvSpPr/>
      </dsp:nvSpPr>
      <dsp:spPr>
        <a:xfrm>
          <a:off x="1728049" y="-913"/>
          <a:ext cx="6192973" cy="6192973"/>
        </a:xfrm>
        <a:prstGeom prst="circularArrow">
          <a:avLst>
            <a:gd name="adj1" fmla="val 5192"/>
            <a:gd name="adj2" fmla="val 335340"/>
            <a:gd name="adj3" fmla="val 16868099"/>
            <a:gd name="adj4" fmla="val 15196561"/>
            <a:gd name="adj5" fmla="val 6058"/>
          </a:avLst>
        </a:prstGeom>
        <a:gradFill rotWithShape="0">
          <a:gsLst>
            <a:gs pos="0">
              <a:schemeClr val="accent4">
                <a:hueOff val="-3519944"/>
                <a:satOff val="-36129"/>
                <a:lumOff val="15099"/>
                <a:alphaOff val="0"/>
                <a:satMod val="103000"/>
                <a:lumMod val="102000"/>
                <a:tint val="94000"/>
              </a:schemeClr>
            </a:gs>
            <a:gs pos="50000">
              <a:schemeClr val="accent4">
                <a:hueOff val="-3519944"/>
                <a:satOff val="-36129"/>
                <a:lumOff val="15099"/>
                <a:alphaOff val="0"/>
                <a:satMod val="110000"/>
                <a:lumMod val="100000"/>
                <a:shade val="100000"/>
              </a:schemeClr>
            </a:gs>
            <a:gs pos="100000">
              <a:schemeClr val="accent4">
                <a:hueOff val="-3519944"/>
                <a:satOff val="-36129"/>
                <a:lumOff val="1509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3884613" y="0"/>
            <a:ext cx="2971800"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0638" tIns="0" rIns="20638" bIns="0" numCol="1" anchor="t" anchorCtr="0" compatLnSpc="1">
            <a:prstTxWarp prst="textNoShape">
              <a:avLst/>
            </a:prstTxWarp>
          </a:bodyPr>
          <a:lstStyle>
            <a:lvl1pPr algn="r" defTabSz="866775" rtl="1" eaLnBrk="0" hangingPunct="0">
              <a:defRPr sz="1100" i="1"/>
            </a:lvl1pPr>
          </a:lstStyle>
          <a:p>
            <a:pPr>
              <a:defRPr/>
            </a:pPr>
            <a:endParaRPr lang="en-US"/>
          </a:p>
        </p:txBody>
      </p:sp>
      <p:sp>
        <p:nvSpPr>
          <p:cNvPr id="4099" name="Rectangle 3"/>
          <p:cNvSpPr>
            <a:spLocks noGrp="1" noChangeArrowheads="1"/>
          </p:cNvSpPr>
          <p:nvPr>
            <p:ph type="dt" sz="quarter" idx="1"/>
          </p:nvPr>
        </p:nvSpPr>
        <p:spPr bwMode="auto">
          <a:xfrm>
            <a:off x="1588" y="0"/>
            <a:ext cx="2971800"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0638" tIns="0" rIns="20638" bIns="0" numCol="1" anchor="t" anchorCtr="0" compatLnSpc="1">
            <a:prstTxWarp prst="textNoShape">
              <a:avLst/>
            </a:prstTxWarp>
          </a:bodyPr>
          <a:lstStyle>
            <a:lvl1pPr algn="l" defTabSz="866775" rtl="1" eaLnBrk="0" hangingPunct="0">
              <a:defRPr sz="1100" i="1"/>
            </a:lvl1pPr>
          </a:lstStyle>
          <a:p>
            <a:pPr>
              <a:defRPr/>
            </a:pPr>
            <a:endParaRPr lang="en-US"/>
          </a:p>
        </p:txBody>
      </p:sp>
      <p:sp>
        <p:nvSpPr>
          <p:cNvPr id="4100" name="Rectangle 4"/>
          <p:cNvSpPr>
            <a:spLocks noGrp="1" noChangeArrowheads="1"/>
          </p:cNvSpPr>
          <p:nvPr>
            <p:ph type="ftr" sz="quarter" idx="2"/>
          </p:nvPr>
        </p:nvSpPr>
        <p:spPr bwMode="auto">
          <a:xfrm>
            <a:off x="3884613" y="9077325"/>
            <a:ext cx="2971800"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0638" tIns="0" rIns="20638" bIns="0" numCol="1" anchor="b" anchorCtr="0" compatLnSpc="1">
            <a:prstTxWarp prst="textNoShape">
              <a:avLst/>
            </a:prstTxWarp>
          </a:bodyPr>
          <a:lstStyle>
            <a:lvl1pPr algn="r" defTabSz="866775" rtl="1" eaLnBrk="0" hangingPunct="0">
              <a:defRPr sz="1100" i="1"/>
            </a:lvl1pPr>
          </a:lstStyle>
          <a:p>
            <a:pPr>
              <a:defRPr/>
            </a:pPr>
            <a:endParaRPr lang="en-US"/>
          </a:p>
        </p:txBody>
      </p:sp>
      <p:sp>
        <p:nvSpPr>
          <p:cNvPr id="4101" name="Rectangle 5"/>
          <p:cNvSpPr>
            <a:spLocks noGrp="1" noChangeArrowheads="1"/>
          </p:cNvSpPr>
          <p:nvPr>
            <p:ph type="sldNum" sz="quarter" idx="3"/>
          </p:nvPr>
        </p:nvSpPr>
        <p:spPr bwMode="auto">
          <a:xfrm>
            <a:off x="0" y="9077325"/>
            <a:ext cx="2971800"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0638" tIns="0" rIns="20638" bIns="0" numCol="1" anchor="b" anchorCtr="0" compatLnSpc="1">
            <a:prstTxWarp prst="textNoShape">
              <a:avLst/>
            </a:prstTxWarp>
          </a:bodyPr>
          <a:lstStyle>
            <a:lvl1pPr algn="l" defTabSz="866775" rtl="1" eaLnBrk="0" hangingPunct="0">
              <a:defRPr sz="1100" i="1">
                <a:cs typeface="Arial" pitchFamily="34" charset="0"/>
              </a:defRPr>
            </a:lvl1pPr>
          </a:lstStyle>
          <a:p>
            <a:pPr>
              <a:defRPr/>
            </a:pPr>
            <a:fld id="{9FF9E4C2-6C4B-428A-978C-9FFDE6597489}" type="slidenum">
              <a:rPr lang="ar-SA"/>
              <a:pPr>
                <a:defRPr/>
              </a:pPr>
              <a:t>‹#›</a:t>
            </a:fld>
            <a:endParaRPr lang="en-US">
              <a:cs typeface="Simplified Arabic" pitchFamily="18" charset="-78"/>
            </a:endParaRPr>
          </a:p>
        </p:txBody>
      </p:sp>
    </p:spTree>
    <p:extLst>
      <p:ext uri="{BB962C8B-B14F-4D97-AF65-F5344CB8AC3E}">
        <p14:creationId xmlns:p14="http://schemas.microsoft.com/office/powerpoint/2010/main" val="726419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3884613" y="0"/>
            <a:ext cx="2971800"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0638" tIns="0" rIns="20638" bIns="0" numCol="1" anchor="t" anchorCtr="0" compatLnSpc="1">
            <a:prstTxWarp prst="textNoShape">
              <a:avLst/>
            </a:prstTxWarp>
          </a:bodyPr>
          <a:lstStyle>
            <a:lvl1pPr algn="r" defTabSz="866775" rtl="1" eaLnBrk="0" hangingPunct="0">
              <a:defRPr sz="1100" i="1"/>
            </a:lvl1pPr>
          </a:lstStyle>
          <a:p>
            <a:pPr>
              <a:defRPr/>
            </a:pPr>
            <a:endParaRPr lang="en-US"/>
          </a:p>
        </p:txBody>
      </p:sp>
      <p:sp>
        <p:nvSpPr>
          <p:cNvPr id="2051" name="Rectangle 3"/>
          <p:cNvSpPr>
            <a:spLocks noGrp="1" noChangeArrowheads="1"/>
          </p:cNvSpPr>
          <p:nvPr>
            <p:ph type="dt" idx="1"/>
          </p:nvPr>
        </p:nvSpPr>
        <p:spPr bwMode="auto">
          <a:xfrm>
            <a:off x="1588" y="0"/>
            <a:ext cx="2971800"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0638" tIns="0" rIns="20638" bIns="0" numCol="1" anchor="t" anchorCtr="0" compatLnSpc="1">
            <a:prstTxWarp prst="textNoShape">
              <a:avLst/>
            </a:prstTxWarp>
          </a:bodyPr>
          <a:lstStyle>
            <a:lvl1pPr algn="l" defTabSz="866775" rtl="1" eaLnBrk="0" hangingPunct="0">
              <a:defRPr sz="1100" i="1"/>
            </a:lvl1pPr>
          </a:lstStyle>
          <a:p>
            <a:pPr>
              <a:defRPr/>
            </a:pPr>
            <a:endParaRPr lang="en-US"/>
          </a:p>
        </p:txBody>
      </p:sp>
      <p:sp>
        <p:nvSpPr>
          <p:cNvPr id="49156" name="Rectangle 4"/>
          <p:cNvSpPr>
            <a:spLocks noGrp="1" noRot="1" noChangeAspect="1" noChangeArrowheads="1" noTextEdit="1"/>
          </p:cNvSpPr>
          <p:nvPr>
            <p:ph type="sldImg" idx="2"/>
          </p:nvPr>
        </p:nvSpPr>
        <p:spPr bwMode="auto">
          <a:xfrm>
            <a:off x="257175" y="725488"/>
            <a:ext cx="6343650" cy="3568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14400" y="4538663"/>
            <a:ext cx="5029200" cy="430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425" tIns="49212" rIns="98425" bIns="49212" numCol="1" anchor="t" anchorCtr="0" compatLnSpc="1">
            <a:prstTxWarp prst="textNoShape">
              <a:avLst/>
            </a:prstTxWarp>
          </a:bodyPr>
          <a:lstStyle/>
          <a:p>
            <a:pPr lvl="0"/>
            <a:r>
              <a:rPr lang="ar-SA" noProof="0"/>
              <a:t>انقر لتحرير أنماط النص الرئيسي</a:t>
            </a:r>
          </a:p>
          <a:p>
            <a:pPr lvl="1"/>
            <a:r>
              <a:rPr lang="ar-SA" noProof="0"/>
              <a:t>المستوى الثانى</a:t>
            </a:r>
          </a:p>
          <a:p>
            <a:pPr lvl="2"/>
            <a:r>
              <a:rPr lang="ar-SA" noProof="0"/>
              <a:t>المستوى الثالث</a:t>
            </a:r>
          </a:p>
          <a:p>
            <a:pPr lvl="3"/>
            <a:r>
              <a:rPr lang="ar-SA" noProof="0"/>
              <a:t>المستوى الرابع</a:t>
            </a:r>
          </a:p>
          <a:p>
            <a:pPr lvl="4"/>
            <a:r>
              <a:rPr lang="ar-SA" noProof="0"/>
              <a:t>المستوى الخامس</a:t>
            </a:r>
          </a:p>
        </p:txBody>
      </p:sp>
      <p:sp>
        <p:nvSpPr>
          <p:cNvPr id="2054" name="Rectangle 6"/>
          <p:cNvSpPr>
            <a:spLocks noGrp="1" noChangeArrowheads="1"/>
          </p:cNvSpPr>
          <p:nvPr>
            <p:ph type="ftr" sz="quarter" idx="4"/>
          </p:nvPr>
        </p:nvSpPr>
        <p:spPr bwMode="auto">
          <a:xfrm>
            <a:off x="3884613" y="9077325"/>
            <a:ext cx="2971800"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0638" tIns="0" rIns="20638" bIns="0" numCol="1" anchor="b" anchorCtr="0" compatLnSpc="1">
            <a:prstTxWarp prst="textNoShape">
              <a:avLst/>
            </a:prstTxWarp>
          </a:bodyPr>
          <a:lstStyle>
            <a:lvl1pPr algn="r" defTabSz="866775" rtl="1" eaLnBrk="0" hangingPunct="0">
              <a:defRPr sz="1100" i="1"/>
            </a:lvl1pPr>
          </a:lstStyle>
          <a:p>
            <a:pPr>
              <a:defRPr/>
            </a:pPr>
            <a:endParaRPr lang="en-US"/>
          </a:p>
        </p:txBody>
      </p:sp>
      <p:sp>
        <p:nvSpPr>
          <p:cNvPr id="2055" name="Rectangle 7"/>
          <p:cNvSpPr>
            <a:spLocks noGrp="1" noChangeArrowheads="1"/>
          </p:cNvSpPr>
          <p:nvPr>
            <p:ph type="sldNum" sz="quarter" idx="5"/>
          </p:nvPr>
        </p:nvSpPr>
        <p:spPr bwMode="auto">
          <a:xfrm>
            <a:off x="1588" y="9074150"/>
            <a:ext cx="29718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0638" tIns="0" rIns="20638" bIns="0" numCol="1" anchor="b" anchorCtr="0" compatLnSpc="1">
            <a:prstTxWarp prst="textNoShape">
              <a:avLst/>
            </a:prstTxWarp>
          </a:bodyPr>
          <a:lstStyle>
            <a:lvl1pPr algn="l" defTabSz="866775" rtl="1" eaLnBrk="0" hangingPunct="0">
              <a:defRPr sz="1100" i="1">
                <a:cs typeface="Arial" pitchFamily="34" charset="0"/>
              </a:defRPr>
            </a:lvl1pPr>
          </a:lstStyle>
          <a:p>
            <a:pPr>
              <a:defRPr/>
            </a:pPr>
            <a:fld id="{097AF110-FBF8-4D04-837D-78ECCB89ABAD}" type="slidenum">
              <a:rPr lang="ar-SA"/>
              <a:pPr>
                <a:defRPr/>
              </a:pPr>
              <a:t>‹#›</a:t>
            </a:fld>
            <a:endParaRPr lang="en-US">
              <a:cs typeface="Simplified Arabic" pitchFamily="18" charset="-78"/>
            </a:endParaRPr>
          </a:p>
        </p:txBody>
      </p:sp>
    </p:spTree>
    <p:extLst>
      <p:ext uri="{BB962C8B-B14F-4D97-AF65-F5344CB8AC3E}">
        <p14:creationId xmlns:p14="http://schemas.microsoft.com/office/powerpoint/2010/main" val="3350644649"/>
      </p:ext>
    </p:extLst>
  </p:cSld>
  <p:clrMap bg1="lt1" tx1="dk1" bg2="lt2" tx2="dk2" accent1="accent1" accent2="accent2" accent3="accent3" accent4="accent4" accent5="accent5" accent6="accent6" hlink="hlink" folHlink="folHlink"/>
  <p:notesStyle>
    <a:lvl1pPr algn="r" defTabSz="866775" rtl="1" eaLnBrk="0" fontAlgn="base" hangingPunct="0">
      <a:spcBef>
        <a:spcPct val="30000"/>
      </a:spcBef>
      <a:spcAft>
        <a:spcPct val="0"/>
      </a:spcAft>
      <a:defRPr sz="1300" kern="1200">
        <a:solidFill>
          <a:schemeClr val="tx1"/>
        </a:solidFill>
        <a:latin typeface="Times New Roman" pitchFamily="18" charset="0"/>
        <a:ea typeface="+mn-ea"/>
        <a:cs typeface="Times New Roman" pitchFamily="18" charset="0"/>
      </a:defRPr>
    </a:lvl1pPr>
    <a:lvl2pPr marL="487363" algn="r" defTabSz="866775" rtl="1" eaLnBrk="0" fontAlgn="base" hangingPunct="0">
      <a:spcBef>
        <a:spcPct val="30000"/>
      </a:spcBef>
      <a:spcAft>
        <a:spcPct val="0"/>
      </a:spcAft>
      <a:defRPr sz="1300" kern="1200">
        <a:solidFill>
          <a:schemeClr val="tx1"/>
        </a:solidFill>
        <a:latin typeface="Times New Roman" pitchFamily="18" charset="0"/>
        <a:ea typeface="+mn-ea"/>
        <a:cs typeface="Times New Roman" pitchFamily="18" charset="0"/>
      </a:defRPr>
    </a:lvl2pPr>
    <a:lvl3pPr marL="974725" algn="r" defTabSz="866775" rtl="1" eaLnBrk="0" fontAlgn="base" hangingPunct="0">
      <a:spcBef>
        <a:spcPct val="30000"/>
      </a:spcBef>
      <a:spcAft>
        <a:spcPct val="0"/>
      </a:spcAft>
      <a:defRPr sz="1300" kern="1200">
        <a:solidFill>
          <a:schemeClr val="tx1"/>
        </a:solidFill>
        <a:latin typeface="Times New Roman" pitchFamily="18" charset="0"/>
        <a:ea typeface="+mn-ea"/>
        <a:cs typeface="Times New Roman" pitchFamily="18" charset="0"/>
      </a:defRPr>
    </a:lvl3pPr>
    <a:lvl4pPr marL="1463675" algn="r" defTabSz="866775" rtl="1" eaLnBrk="0" fontAlgn="base" hangingPunct="0">
      <a:spcBef>
        <a:spcPct val="30000"/>
      </a:spcBef>
      <a:spcAft>
        <a:spcPct val="0"/>
      </a:spcAft>
      <a:defRPr sz="1300" kern="1200">
        <a:solidFill>
          <a:schemeClr val="tx1"/>
        </a:solidFill>
        <a:latin typeface="Times New Roman" pitchFamily="18" charset="0"/>
        <a:ea typeface="+mn-ea"/>
        <a:cs typeface="Times New Roman" pitchFamily="18" charset="0"/>
      </a:defRPr>
    </a:lvl4pPr>
    <a:lvl5pPr marL="1951038" algn="r" defTabSz="866775" rtl="1" eaLnBrk="0" fontAlgn="base" hangingPunct="0">
      <a:spcBef>
        <a:spcPct val="30000"/>
      </a:spcBef>
      <a:spcAft>
        <a:spcPct val="0"/>
      </a:spcAft>
      <a:defRPr sz="13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pPr/>
              <a:t>1</a:t>
            </a:fld>
            <a:endParaRPr lang="en-US"/>
          </a:p>
        </p:txBody>
      </p:sp>
    </p:spTree>
    <p:extLst>
      <p:ext uri="{BB962C8B-B14F-4D97-AF65-F5344CB8AC3E}">
        <p14:creationId xmlns:p14="http://schemas.microsoft.com/office/powerpoint/2010/main" val="3100440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257175" y="725488"/>
            <a:ext cx="6343650" cy="3568700"/>
          </a:xfrm>
          <a:ln/>
        </p:spPr>
      </p:sp>
      <p:sp>
        <p:nvSpPr>
          <p:cNvPr id="53251" name="Notes Placeholder 2"/>
          <p:cNvSpPr>
            <a:spLocks noGrp="1"/>
          </p:cNvSpPr>
          <p:nvPr>
            <p:ph type="body" idx="1"/>
          </p:nvPr>
        </p:nvSpPr>
        <p:spPr>
          <a:noFill/>
        </p:spPr>
        <p:txBody>
          <a:bodyPr/>
          <a:lstStyle/>
          <a:p>
            <a:endParaRPr lang="en-US" altLang="en-US" dirty="0"/>
          </a:p>
        </p:txBody>
      </p:sp>
      <p:sp>
        <p:nvSpPr>
          <p:cNvPr id="53252" name="Slide Number Placeholder 3"/>
          <p:cNvSpPr>
            <a:spLocks noGrp="1"/>
          </p:cNvSpPr>
          <p:nvPr>
            <p:ph type="sldNum" sz="quarter" idx="5"/>
          </p:nvPr>
        </p:nvSpPr>
        <p:spPr>
          <a:noFill/>
        </p:spPr>
        <p:txBody>
          <a:bodyPr/>
          <a:lstStyle>
            <a:lvl1pPr algn="ctr" defTabSz="866775" eaLnBrk="0" hangingPunct="0">
              <a:defRPr sz="2800">
                <a:solidFill>
                  <a:schemeClr val="tx1"/>
                </a:solidFill>
                <a:latin typeface="Arial" pitchFamily="34" charset="0"/>
                <a:cs typeface="Simplified Arabic" pitchFamily="18" charset="-78"/>
              </a:defRPr>
            </a:lvl1pPr>
            <a:lvl2pPr marL="742950" indent="-285750" algn="ctr" defTabSz="866775" eaLnBrk="0" hangingPunct="0">
              <a:defRPr sz="2800">
                <a:solidFill>
                  <a:schemeClr val="tx1"/>
                </a:solidFill>
                <a:latin typeface="Arial" pitchFamily="34" charset="0"/>
                <a:cs typeface="Simplified Arabic" pitchFamily="18" charset="-78"/>
              </a:defRPr>
            </a:lvl2pPr>
            <a:lvl3pPr marL="1143000" indent="-228600" algn="ctr" defTabSz="866775" eaLnBrk="0" hangingPunct="0">
              <a:defRPr sz="2800">
                <a:solidFill>
                  <a:schemeClr val="tx1"/>
                </a:solidFill>
                <a:latin typeface="Arial" pitchFamily="34" charset="0"/>
                <a:cs typeface="Simplified Arabic" pitchFamily="18" charset="-78"/>
              </a:defRPr>
            </a:lvl3pPr>
            <a:lvl4pPr marL="1600200" indent="-228600" algn="ctr" defTabSz="866775" eaLnBrk="0" hangingPunct="0">
              <a:defRPr sz="2800">
                <a:solidFill>
                  <a:schemeClr val="tx1"/>
                </a:solidFill>
                <a:latin typeface="Arial" pitchFamily="34" charset="0"/>
                <a:cs typeface="Simplified Arabic" pitchFamily="18" charset="-78"/>
              </a:defRPr>
            </a:lvl4pPr>
            <a:lvl5pPr marL="2057400" indent="-228600" algn="ctr" defTabSz="866775" eaLnBrk="0" hangingPunct="0">
              <a:defRPr sz="2800">
                <a:solidFill>
                  <a:schemeClr val="tx1"/>
                </a:solidFill>
                <a:latin typeface="Arial" pitchFamily="34" charset="0"/>
                <a:cs typeface="Simplified Arabic" pitchFamily="18" charset="-78"/>
              </a:defRPr>
            </a:lvl5pPr>
            <a:lvl6pPr marL="25146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6pPr>
            <a:lvl7pPr marL="29718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7pPr>
            <a:lvl8pPr marL="34290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8pPr>
            <a:lvl9pPr marL="38862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9pPr>
          </a:lstStyle>
          <a:p>
            <a:pPr algn="l"/>
            <a:fld id="{88D76ABF-5864-4ECB-BE90-A9B32DD1CD88}" type="slidenum">
              <a:rPr lang="en-CA" altLang="en-US" sz="1100" smtClean="0">
                <a:cs typeface="Arial" pitchFamily="34" charset="0"/>
              </a:rPr>
              <a:pPr algn="l"/>
              <a:t>16</a:t>
            </a:fld>
            <a:endParaRPr lang="en-CA" altLang="en-US" sz="1100">
              <a:cs typeface="Arial" pitchFamily="34" charset="0"/>
            </a:endParaRPr>
          </a:p>
        </p:txBody>
      </p:sp>
    </p:spTree>
    <p:extLst>
      <p:ext uri="{BB962C8B-B14F-4D97-AF65-F5344CB8AC3E}">
        <p14:creationId xmlns:p14="http://schemas.microsoft.com/office/powerpoint/2010/main" val="1745601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257175" y="725488"/>
            <a:ext cx="6343650" cy="3568700"/>
          </a:xfrm>
          <a:ln/>
        </p:spPr>
      </p:sp>
      <p:sp>
        <p:nvSpPr>
          <p:cNvPr id="53251" name="Notes Placeholder 2"/>
          <p:cNvSpPr>
            <a:spLocks noGrp="1"/>
          </p:cNvSpPr>
          <p:nvPr>
            <p:ph type="body" idx="1"/>
          </p:nvPr>
        </p:nvSpPr>
        <p:spPr>
          <a:noFill/>
        </p:spPr>
        <p:txBody>
          <a:bodyPr/>
          <a:lstStyle/>
          <a:p>
            <a:endParaRPr lang="en-US" altLang="en-US"/>
          </a:p>
        </p:txBody>
      </p:sp>
      <p:sp>
        <p:nvSpPr>
          <p:cNvPr id="53252" name="Slide Number Placeholder 3"/>
          <p:cNvSpPr>
            <a:spLocks noGrp="1"/>
          </p:cNvSpPr>
          <p:nvPr>
            <p:ph type="sldNum" sz="quarter" idx="5"/>
          </p:nvPr>
        </p:nvSpPr>
        <p:spPr>
          <a:noFill/>
        </p:spPr>
        <p:txBody>
          <a:bodyPr/>
          <a:lstStyle>
            <a:lvl1pPr algn="ctr" defTabSz="866775" eaLnBrk="0" hangingPunct="0">
              <a:defRPr sz="2800">
                <a:solidFill>
                  <a:schemeClr val="tx1"/>
                </a:solidFill>
                <a:latin typeface="Arial" pitchFamily="34" charset="0"/>
                <a:cs typeface="Simplified Arabic" pitchFamily="18" charset="-78"/>
              </a:defRPr>
            </a:lvl1pPr>
            <a:lvl2pPr marL="742950" indent="-285750" algn="ctr" defTabSz="866775" eaLnBrk="0" hangingPunct="0">
              <a:defRPr sz="2800">
                <a:solidFill>
                  <a:schemeClr val="tx1"/>
                </a:solidFill>
                <a:latin typeface="Arial" pitchFamily="34" charset="0"/>
                <a:cs typeface="Simplified Arabic" pitchFamily="18" charset="-78"/>
              </a:defRPr>
            </a:lvl2pPr>
            <a:lvl3pPr marL="1143000" indent="-228600" algn="ctr" defTabSz="866775" eaLnBrk="0" hangingPunct="0">
              <a:defRPr sz="2800">
                <a:solidFill>
                  <a:schemeClr val="tx1"/>
                </a:solidFill>
                <a:latin typeface="Arial" pitchFamily="34" charset="0"/>
                <a:cs typeface="Simplified Arabic" pitchFamily="18" charset="-78"/>
              </a:defRPr>
            </a:lvl3pPr>
            <a:lvl4pPr marL="1600200" indent="-228600" algn="ctr" defTabSz="866775" eaLnBrk="0" hangingPunct="0">
              <a:defRPr sz="2800">
                <a:solidFill>
                  <a:schemeClr val="tx1"/>
                </a:solidFill>
                <a:latin typeface="Arial" pitchFamily="34" charset="0"/>
                <a:cs typeface="Simplified Arabic" pitchFamily="18" charset="-78"/>
              </a:defRPr>
            </a:lvl4pPr>
            <a:lvl5pPr marL="2057400" indent="-228600" algn="ctr" defTabSz="866775" eaLnBrk="0" hangingPunct="0">
              <a:defRPr sz="2800">
                <a:solidFill>
                  <a:schemeClr val="tx1"/>
                </a:solidFill>
                <a:latin typeface="Arial" pitchFamily="34" charset="0"/>
                <a:cs typeface="Simplified Arabic" pitchFamily="18" charset="-78"/>
              </a:defRPr>
            </a:lvl5pPr>
            <a:lvl6pPr marL="25146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6pPr>
            <a:lvl7pPr marL="29718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7pPr>
            <a:lvl8pPr marL="34290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8pPr>
            <a:lvl9pPr marL="38862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9pPr>
          </a:lstStyle>
          <a:p>
            <a:pPr algn="l"/>
            <a:fld id="{88D76ABF-5864-4ECB-BE90-A9B32DD1CD88}" type="slidenum">
              <a:rPr lang="en-CA" altLang="en-US" sz="1100" smtClean="0">
                <a:cs typeface="Arial" pitchFamily="34" charset="0"/>
              </a:rPr>
              <a:pPr algn="l"/>
              <a:t>17</a:t>
            </a:fld>
            <a:endParaRPr lang="en-CA" altLang="en-US" sz="1100">
              <a:cs typeface="Arial" pitchFamily="34" charset="0"/>
            </a:endParaRPr>
          </a:p>
        </p:txBody>
      </p:sp>
    </p:spTree>
    <p:extLst>
      <p:ext uri="{BB962C8B-B14F-4D97-AF65-F5344CB8AC3E}">
        <p14:creationId xmlns:p14="http://schemas.microsoft.com/office/powerpoint/2010/main" val="1550744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7CE78E-7C5B-445E-BFD0-C11EDB06B708}" type="slidenum">
              <a:rPr lang="ar-SA" smtClean="0"/>
              <a:pPr fontAlgn="base">
                <a:spcBef>
                  <a:spcPct val="0"/>
                </a:spcBef>
                <a:spcAft>
                  <a:spcPct val="0"/>
                </a:spcAft>
                <a:defRPr/>
              </a:pPr>
              <a:t>18</a:t>
            </a:fld>
            <a:endParaRPr lang="en-US">
              <a:cs typeface="Arial" pitchFamily="34" charset="0"/>
            </a:endParaRPr>
          </a:p>
        </p:txBody>
      </p:sp>
      <p:sp>
        <p:nvSpPr>
          <p:cNvPr id="45059" name="Rectangle 2"/>
          <p:cNvSpPr>
            <a:spLocks noGrp="1" noRot="1" noChangeAspect="1" noChangeArrowheads="1" noTextEdit="1"/>
          </p:cNvSpPr>
          <p:nvPr>
            <p:ph type="sldImg"/>
          </p:nvPr>
        </p:nvSpPr>
        <p:spPr bwMode="auto">
          <a:xfrm>
            <a:off x="257175" y="725488"/>
            <a:ext cx="6343650" cy="3568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SA"/>
              <a:t>يسال المدرب : ماذا نرى في هذه الصورة مع ترك 30 ثانية للتفكير؟؟؟؟ثم يعرض الشريحة التالية</a:t>
            </a:r>
            <a:r>
              <a:rPr lang="en-US">
                <a:cs typeface="Arial" pitchFamily="34" charset="0"/>
              </a:rPr>
              <a:t> </a:t>
            </a:r>
          </a:p>
        </p:txBody>
      </p:sp>
    </p:spTree>
    <p:extLst>
      <p:ext uri="{BB962C8B-B14F-4D97-AF65-F5344CB8AC3E}">
        <p14:creationId xmlns:p14="http://schemas.microsoft.com/office/powerpoint/2010/main" val="3409330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F646D6-9B25-45AE-8D5A-3C3BB0DF420F}" type="slidenum">
              <a:rPr lang="ar-SA" smtClean="0"/>
              <a:pPr fontAlgn="base">
                <a:spcBef>
                  <a:spcPct val="0"/>
                </a:spcBef>
                <a:spcAft>
                  <a:spcPct val="0"/>
                </a:spcAft>
                <a:defRPr/>
              </a:pPr>
              <a:t>19</a:t>
            </a:fld>
            <a:endParaRPr lang="en-US">
              <a:cs typeface="Arial" pitchFamily="34" charset="0"/>
            </a:endParaRPr>
          </a:p>
        </p:txBody>
      </p:sp>
      <p:sp>
        <p:nvSpPr>
          <p:cNvPr id="46083" name="Rectangle 2"/>
          <p:cNvSpPr>
            <a:spLocks noGrp="1" noRot="1" noChangeAspect="1" noChangeArrowheads="1" noTextEdit="1"/>
          </p:cNvSpPr>
          <p:nvPr>
            <p:ph type="sldImg"/>
          </p:nvPr>
        </p:nvSpPr>
        <p:spPr bwMode="auto">
          <a:xfrm>
            <a:off x="257175" y="725488"/>
            <a:ext cx="6343650" cy="3568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eaLnBrk="1" hangingPunct="1">
              <a:spcBef>
                <a:spcPct val="50000"/>
              </a:spcBef>
            </a:pPr>
            <a:endParaRPr lang="en-US" dirty="0">
              <a:cs typeface="Arial" pitchFamily="34" charset="0"/>
            </a:endParaRPr>
          </a:p>
        </p:txBody>
      </p:sp>
    </p:spTree>
    <p:extLst>
      <p:ext uri="{BB962C8B-B14F-4D97-AF65-F5344CB8AC3E}">
        <p14:creationId xmlns:p14="http://schemas.microsoft.com/office/powerpoint/2010/main" val="1087837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46B169-7AFB-4AE9-A7FF-BA58334D11EF}" type="slidenum">
              <a:rPr lang="ar-SA" smtClean="0"/>
              <a:pPr fontAlgn="base">
                <a:spcBef>
                  <a:spcPct val="0"/>
                </a:spcBef>
                <a:spcAft>
                  <a:spcPct val="0"/>
                </a:spcAft>
                <a:defRPr/>
              </a:pPr>
              <a:t>20</a:t>
            </a:fld>
            <a:endParaRPr lang="en-US">
              <a:cs typeface="Arial" pitchFamily="34" charset="0"/>
            </a:endParaRPr>
          </a:p>
        </p:txBody>
      </p:sp>
      <p:sp>
        <p:nvSpPr>
          <p:cNvPr id="49155" name="Rectangle 2"/>
          <p:cNvSpPr>
            <a:spLocks noGrp="1" noRot="1" noChangeAspect="1" noChangeArrowheads="1" noTextEdit="1"/>
          </p:cNvSpPr>
          <p:nvPr>
            <p:ph type="sldImg"/>
          </p:nvPr>
        </p:nvSpPr>
        <p:spPr bwMode="auto">
          <a:xfrm>
            <a:off x="257175" y="725488"/>
            <a:ext cx="6343650" cy="3568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EG"/>
          </a:p>
        </p:txBody>
      </p:sp>
    </p:spTree>
    <p:extLst>
      <p:ext uri="{BB962C8B-B14F-4D97-AF65-F5344CB8AC3E}">
        <p14:creationId xmlns:p14="http://schemas.microsoft.com/office/powerpoint/2010/main" val="2985243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257175" y="725488"/>
            <a:ext cx="6343650" cy="3568700"/>
          </a:xfrm>
          <a:ln/>
        </p:spPr>
      </p:sp>
      <p:sp>
        <p:nvSpPr>
          <p:cNvPr id="58371" name="Notes Placeholder 2"/>
          <p:cNvSpPr>
            <a:spLocks noGrp="1"/>
          </p:cNvSpPr>
          <p:nvPr>
            <p:ph type="body" idx="1"/>
          </p:nvPr>
        </p:nvSpPr>
        <p:spPr>
          <a:noFill/>
        </p:spPr>
        <p:txBody>
          <a:bodyPr/>
          <a:lstStyle/>
          <a:p>
            <a:endParaRPr lang="en-US" altLang="en-US"/>
          </a:p>
        </p:txBody>
      </p:sp>
      <p:sp>
        <p:nvSpPr>
          <p:cNvPr id="58372" name="Slide Number Placeholder 3"/>
          <p:cNvSpPr>
            <a:spLocks noGrp="1"/>
          </p:cNvSpPr>
          <p:nvPr>
            <p:ph type="sldNum" sz="quarter" idx="5"/>
          </p:nvPr>
        </p:nvSpPr>
        <p:spPr>
          <a:noFill/>
        </p:spPr>
        <p:txBody>
          <a:bodyPr/>
          <a:lstStyle>
            <a:lvl1pPr algn="ctr" defTabSz="866775" eaLnBrk="0" hangingPunct="0">
              <a:defRPr sz="2800">
                <a:solidFill>
                  <a:schemeClr val="tx1"/>
                </a:solidFill>
                <a:latin typeface="Arial" pitchFamily="34" charset="0"/>
                <a:cs typeface="Simplified Arabic" pitchFamily="18" charset="-78"/>
              </a:defRPr>
            </a:lvl1pPr>
            <a:lvl2pPr marL="742950" indent="-285750" algn="ctr" defTabSz="866775" eaLnBrk="0" hangingPunct="0">
              <a:defRPr sz="2800">
                <a:solidFill>
                  <a:schemeClr val="tx1"/>
                </a:solidFill>
                <a:latin typeface="Arial" pitchFamily="34" charset="0"/>
                <a:cs typeface="Simplified Arabic" pitchFamily="18" charset="-78"/>
              </a:defRPr>
            </a:lvl2pPr>
            <a:lvl3pPr marL="1143000" indent="-228600" algn="ctr" defTabSz="866775" eaLnBrk="0" hangingPunct="0">
              <a:defRPr sz="2800">
                <a:solidFill>
                  <a:schemeClr val="tx1"/>
                </a:solidFill>
                <a:latin typeface="Arial" pitchFamily="34" charset="0"/>
                <a:cs typeface="Simplified Arabic" pitchFamily="18" charset="-78"/>
              </a:defRPr>
            </a:lvl3pPr>
            <a:lvl4pPr marL="1600200" indent="-228600" algn="ctr" defTabSz="866775" eaLnBrk="0" hangingPunct="0">
              <a:defRPr sz="2800">
                <a:solidFill>
                  <a:schemeClr val="tx1"/>
                </a:solidFill>
                <a:latin typeface="Arial" pitchFamily="34" charset="0"/>
                <a:cs typeface="Simplified Arabic" pitchFamily="18" charset="-78"/>
              </a:defRPr>
            </a:lvl4pPr>
            <a:lvl5pPr marL="2057400" indent="-228600" algn="ctr" defTabSz="866775" eaLnBrk="0" hangingPunct="0">
              <a:defRPr sz="2800">
                <a:solidFill>
                  <a:schemeClr val="tx1"/>
                </a:solidFill>
                <a:latin typeface="Arial" pitchFamily="34" charset="0"/>
                <a:cs typeface="Simplified Arabic" pitchFamily="18" charset="-78"/>
              </a:defRPr>
            </a:lvl5pPr>
            <a:lvl6pPr marL="25146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6pPr>
            <a:lvl7pPr marL="29718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7pPr>
            <a:lvl8pPr marL="34290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8pPr>
            <a:lvl9pPr marL="38862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9pPr>
          </a:lstStyle>
          <a:p>
            <a:pPr algn="l"/>
            <a:fld id="{0A418A0A-AD34-45DA-B722-CD532B3DAF10}" type="slidenum">
              <a:rPr lang="en-CA" altLang="en-US" sz="1100" smtClean="0">
                <a:cs typeface="Arial" pitchFamily="34" charset="0"/>
              </a:rPr>
              <a:pPr algn="l"/>
              <a:t>21</a:t>
            </a:fld>
            <a:endParaRPr lang="en-CA" altLang="en-US" sz="1100">
              <a:cs typeface="Arial" pitchFamily="34" charset="0"/>
            </a:endParaRPr>
          </a:p>
        </p:txBody>
      </p:sp>
    </p:spTree>
    <p:extLst>
      <p:ext uri="{BB962C8B-B14F-4D97-AF65-F5344CB8AC3E}">
        <p14:creationId xmlns:p14="http://schemas.microsoft.com/office/powerpoint/2010/main" val="1578524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lgn="ctr" defTabSz="866775" eaLnBrk="0" hangingPunct="0">
              <a:defRPr sz="2800">
                <a:solidFill>
                  <a:schemeClr val="tx1"/>
                </a:solidFill>
                <a:latin typeface="Arial" pitchFamily="34" charset="0"/>
                <a:cs typeface="Simplified Arabic" pitchFamily="18" charset="-78"/>
              </a:defRPr>
            </a:lvl1pPr>
            <a:lvl2pPr marL="742950" indent="-285750" algn="ctr" defTabSz="866775" eaLnBrk="0" hangingPunct="0">
              <a:defRPr sz="2800">
                <a:solidFill>
                  <a:schemeClr val="tx1"/>
                </a:solidFill>
                <a:latin typeface="Arial" pitchFamily="34" charset="0"/>
                <a:cs typeface="Simplified Arabic" pitchFamily="18" charset="-78"/>
              </a:defRPr>
            </a:lvl2pPr>
            <a:lvl3pPr marL="1143000" indent="-228600" algn="ctr" defTabSz="866775" eaLnBrk="0" hangingPunct="0">
              <a:defRPr sz="2800">
                <a:solidFill>
                  <a:schemeClr val="tx1"/>
                </a:solidFill>
                <a:latin typeface="Arial" pitchFamily="34" charset="0"/>
                <a:cs typeface="Simplified Arabic" pitchFamily="18" charset="-78"/>
              </a:defRPr>
            </a:lvl3pPr>
            <a:lvl4pPr marL="1600200" indent="-228600" algn="ctr" defTabSz="866775" eaLnBrk="0" hangingPunct="0">
              <a:defRPr sz="2800">
                <a:solidFill>
                  <a:schemeClr val="tx1"/>
                </a:solidFill>
                <a:latin typeface="Arial" pitchFamily="34" charset="0"/>
                <a:cs typeface="Simplified Arabic" pitchFamily="18" charset="-78"/>
              </a:defRPr>
            </a:lvl4pPr>
            <a:lvl5pPr marL="2057400" indent="-228600" algn="ctr" defTabSz="866775" eaLnBrk="0" hangingPunct="0">
              <a:defRPr sz="2800">
                <a:solidFill>
                  <a:schemeClr val="tx1"/>
                </a:solidFill>
                <a:latin typeface="Arial" pitchFamily="34" charset="0"/>
                <a:cs typeface="Simplified Arabic" pitchFamily="18" charset="-78"/>
              </a:defRPr>
            </a:lvl5pPr>
            <a:lvl6pPr marL="25146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6pPr>
            <a:lvl7pPr marL="29718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7pPr>
            <a:lvl8pPr marL="34290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8pPr>
            <a:lvl9pPr marL="38862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9pPr>
          </a:lstStyle>
          <a:p>
            <a:pPr algn="l"/>
            <a:fld id="{9653900E-41D5-47CC-A69A-C7E62DF78D98}" type="slidenum">
              <a:rPr lang="en-US" altLang="en-US" sz="1100" smtClean="0">
                <a:cs typeface="Arial" pitchFamily="34" charset="0"/>
              </a:rPr>
              <a:pPr algn="l"/>
              <a:t>22</a:t>
            </a:fld>
            <a:endParaRPr lang="en-US" altLang="en-US" sz="1100">
              <a:cs typeface="Arial" pitchFamily="34" charset="0"/>
            </a:endParaRPr>
          </a:p>
        </p:txBody>
      </p:sp>
      <p:sp>
        <p:nvSpPr>
          <p:cNvPr id="59395" name="Rectangle 2"/>
          <p:cNvSpPr>
            <a:spLocks noGrp="1" noRot="1" noChangeAspect="1" noChangeArrowheads="1" noTextEdit="1"/>
          </p:cNvSpPr>
          <p:nvPr>
            <p:ph type="sldImg"/>
          </p:nvPr>
        </p:nvSpPr>
        <p:spPr>
          <a:xfrm>
            <a:off x="242888" y="715963"/>
            <a:ext cx="6372225" cy="3584575"/>
          </a:xfrm>
          <a:ln/>
        </p:spPr>
      </p:sp>
      <p:sp>
        <p:nvSpPr>
          <p:cNvPr id="59396" name="Rectangle 3"/>
          <p:cNvSpPr>
            <a:spLocks noGrp="1" noChangeArrowheads="1"/>
          </p:cNvSpPr>
          <p:nvPr>
            <p:ph type="body" idx="1"/>
          </p:nvPr>
        </p:nvSpPr>
        <p:spPr>
          <a:noFill/>
        </p:spPr>
        <p:txBody>
          <a:bodyPr/>
          <a:lstStyle/>
          <a:p>
            <a:pPr marL="0" marR="0" indent="0" algn="r" defTabSz="866775" rtl="1" eaLnBrk="0" fontAlgn="base" latinLnBrk="0" hangingPunct="0">
              <a:lnSpc>
                <a:spcPct val="100000"/>
              </a:lnSpc>
              <a:spcBef>
                <a:spcPct val="30000"/>
              </a:spcBef>
              <a:spcAft>
                <a:spcPct val="0"/>
              </a:spcAft>
              <a:buClrTx/>
              <a:buSzTx/>
              <a:buFontTx/>
              <a:buNone/>
              <a:tabLst/>
              <a:defRPr/>
            </a:pPr>
            <a:r>
              <a:rPr lang="ar-EG" altLang="en-US" sz="1400" kern="1200" dirty="0">
                <a:solidFill>
                  <a:schemeClr val="tx1"/>
                </a:solidFill>
                <a:latin typeface="Arial" pitchFamily="34" charset="0"/>
                <a:ea typeface="+mn-ea"/>
                <a:cs typeface="Times New Roman" pitchFamily="18" charset="0"/>
              </a:rPr>
              <a:t>الهيئة و طريقة الملابس اذا اردت ان تتواصل مع من اقل منك اجتماعيا، او اجتماع فى العمل،</a:t>
            </a:r>
            <a:r>
              <a:rPr lang="ar-EG" altLang="en-US" sz="1400" kern="1200" baseline="0" dirty="0">
                <a:solidFill>
                  <a:schemeClr val="tx1"/>
                </a:solidFill>
                <a:latin typeface="Arial" pitchFamily="34" charset="0"/>
                <a:ea typeface="+mn-ea"/>
                <a:cs typeface="Times New Roman" pitchFamily="18" charset="0"/>
              </a:rPr>
              <a:t> أو .... كل موقف له هيئة</a:t>
            </a:r>
            <a:endParaRPr lang="ar-SA" altLang="en-US" sz="1400" kern="1200" dirty="0">
              <a:solidFill>
                <a:schemeClr val="tx1"/>
              </a:solidFill>
              <a:latin typeface="Arial" pitchFamily="34" charset="0"/>
              <a:ea typeface="+mn-ea"/>
              <a:cs typeface="Times New Roman" pitchFamily="18" charset="0"/>
            </a:endParaRPr>
          </a:p>
          <a:p>
            <a:endParaRPr lang="en-US" altLang="en-US" dirty="0"/>
          </a:p>
        </p:txBody>
      </p:sp>
    </p:spTree>
    <p:extLst>
      <p:ext uri="{BB962C8B-B14F-4D97-AF65-F5344CB8AC3E}">
        <p14:creationId xmlns:p14="http://schemas.microsoft.com/office/powerpoint/2010/main" val="3405753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lgn="ctr" defTabSz="866775" eaLnBrk="0" hangingPunct="0">
              <a:defRPr sz="2800">
                <a:solidFill>
                  <a:schemeClr val="tx1"/>
                </a:solidFill>
                <a:latin typeface="Arial" pitchFamily="34" charset="0"/>
                <a:cs typeface="Simplified Arabic" pitchFamily="18" charset="-78"/>
              </a:defRPr>
            </a:lvl1pPr>
            <a:lvl2pPr marL="742950" indent="-285750" algn="ctr" defTabSz="866775" eaLnBrk="0" hangingPunct="0">
              <a:defRPr sz="2800">
                <a:solidFill>
                  <a:schemeClr val="tx1"/>
                </a:solidFill>
                <a:latin typeface="Arial" pitchFamily="34" charset="0"/>
                <a:cs typeface="Simplified Arabic" pitchFamily="18" charset="-78"/>
              </a:defRPr>
            </a:lvl2pPr>
            <a:lvl3pPr marL="1143000" indent="-228600" algn="ctr" defTabSz="866775" eaLnBrk="0" hangingPunct="0">
              <a:defRPr sz="2800">
                <a:solidFill>
                  <a:schemeClr val="tx1"/>
                </a:solidFill>
                <a:latin typeface="Arial" pitchFamily="34" charset="0"/>
                <a:cs typeface="Simplified Arabic" pitchFamily="18" charset="-78"/>
              </a:defRPr>
            </a:lvl3pPr>
            <a:lvl4pPr marL="1600200" indent="-228600" algn="ctr" defTabSz="866775" eaLnBrk="0" hangingPunct="0">
              <a:defRPr sz="2800">
                <a:solidFill>
                  <a:schemeClr val="tx1"/>
                </a:solidFill>
                <a:latin typeface="Arial" pitchFamily="34" charset="0"/>
                <a:cs typeface="Simplified Arabic" pitchFamily="18" charset="-78"/>
              </a:defRPr>
            </a:lvl4pPr>
            <a:lvl5pPr marL="2057400" indent="-228600" algn="ctr" defTabSz="866775" eaLnBrk="0" hangingPunct="0">
              <a:defRPr sz="2800">
                <a:solidFill>
                  <a:schemeClr val="tx1"/>
                </a:solidFill>
                <a:latin typeface="Arial" pitchFamily="34" charset="0"/>
                <a:cs typeface="Simplified Arabic" pitchFamily="18" charset="-78"/>
              </a:defRPr>
            </a:lvl5pPr>
            <a:lvl6pPr marL="25146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6pPr>
            <a:lvl7pPr marL="29718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7pPr>
            <a:lvl8pPr marL="34290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8pPr>
            <a:lvl9pPr marL="38862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9pPr>
          </a:lstStyle>
          <a:p>
            <a:pPr algn="l"/>
            <a:fld id="{BCFF58A0-E728-47CF-8AAD-50CD33965352}" type="slidenum">
              <a:rPr lang="en-US" altLang="en-US" sz="1100" smtClean="0">
                <a:cs typeface="Arial" pitchFamily="34" charset="0"/>
              </a:rPr>
              <a:pPr algn="l"/>
              <a:t>23</a:t>
            </a:fld>
            <a:endParaRPr lang="en-US" altLang="en-US" sz="1100">
              <a:cs typeface="Arial" pitchFamily="34" charset="0"/>
            </a:endParaRPr>
          </a:p>
        </p:txBody>
      </p:sp>
      <p:sp>
        <p:nvSpPr>
          <p:cNvPr id="60419" name="Rectangle 2"/>
          <p:cNvSpPr>
            <a:spLocks noGrp="1" noRot="1" noChangeAspect="1" noChangeArrowheads="1" noTextEdit="1"/>
          </p:cNvSpPr>
          <p:nvPr>
            <p:ph type="sldImg"/>
          </p:nvPr>
        </p:nvSpPr>
        <p:spPr>
          <a:xfrm>
            <a:off x="242888" y="715963"/>
            <a:ext cx="6372225" cy="3584575"/>
          </a:xfrm>
          <a:ln/>
        </p:spPr>
      </p:sp>
      <p:sp>
        <p:nvSpPr>
          <p:cNvPr id="6042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06791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lgn="ctr" defTabSz="866775" eaLnBrk="0" hangingPunct="0">
              <a:defRPr sz="2800">
                <a:solidFill>
                  <a:schemeClr val="tx1"/>
                </a:solidFill>
                <a:latin typeface="Arial" pitchFamily="34" charset="0"/>
                <a:cs typeface="Simplified Arabic" pitchFamily="18" charset="-78"/>
              </a:defRPr>
            </a:lvl1pPr>
            <a:lvl2pPr marL="742950" indent="-285750" algn="ctr" defTabSz="866775" eaLnBrk="0" hangingPunct="0">
              <a:defRPr sz="2800">
                <a:solidFill>
                  <a:schemeClr val="tx1"/>
                </a:solidFill>
                <a:latin typeface="Arial" pitchFamily="34" charset="0"/>
                <a:cs typeface="Simplified Arabic" pitchFamily="18" charset="-78"/>
              </a:defRPr>
            </a:lvl2pPr>
            <a:lvl3pPr marL="1143000" indent="-228600" algn="ctr" defTabSz="866775" eaLnBrk="0" hangingPunct="0">
              <a:defRPr sz="2800">
                <a:solidFill>
                  <a:schemeClr val="tx1"/>
                </a:solidFill>
                <a:latin typeface="Arial" pitchFamily="34" charset="0"/>
                <a:cs typeface="Simplified Arabic" pitchFamily="18" charset="-78"/>
              </a:defRPr>
            </a:lvl3pPr>
            <a:lvl4pPr marL="1600200" indent="-228600" algn="ctr" defTabSz="866775" eaLnBrk="0" hangingPunct="0">
              <a:defRPr sz="2800">
                <a:solidFill>
                  <a:schemeClr val="tx1"/>
                </a:solidFill>
                <a:latin typeface="Arial" pitchFamily="34" charset="0"/>
                <a:cs typeface="Simplified Arabic" pitchFamily="18" charset="-78"/>
              </a:defRPr>
            </a:lvl4pPr>
            <a:lvl5pPr marL="2057400" indent="-228600" algn="ctr" defTabSz="866775" eaLnBrk="0" hangingPunct="0">
              <a:defRPr sz="2800">
                <a:solidFill>
                  <a:schemeClr val="tx1"/>
                </a:solidFill>
                <a:latin typeface="Arial" pitchFamily="34" charset="0"/>
                <a:cs typeface="Simplified Arabic" pitchFamily="18" charset="-78"/>
              </a:defRPr>
            </a:lvl5pPr>
            <a:lvl6pPr marL="25146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6pPr>
            <a:lvl7pPr marL="29718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7pPr>
            <a:lvl8pPr marL="34290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8pPr>
            <a:lvl9pPr marL="38862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9pPr>
          </a:lstStyle>
          <a:p>
            <a:pPr algn="l"/>
            <a:fld id="{BCFF58A0-E728-47CF-8AAD-50CD33965352}" type="slidenum">
              <a:rPr lang="en-US" altLang="en-US" sz="1100" smtClean="0">
                <a:cs typeface="Arial" pitchFamily="34" charset="0"/>
              </a:rPr>
              <a:pPr algn="l"/>
              <a:t>24</a:t>
            </a:fld>
            <a:endParaRPr lang="en-US" altLang="en-US" sz="1100">
              <a:cs typeface="Arial" pitchFamily="34" charset="0"/>
            </a:endParaRPr>
          </a:p>
        </p:txBody>
      </p:sp>
      <p:sp>
        <p:nvSpPr>
          <p:cNvPr id="60419" name="Rectangle 2"/>
          <p:cNvSpPr>
            <a:spLocks noGrp="1" noRot="1" noChangeAspect="1" noChangeArrowheads="1" noTextEdit="1"/>
          </p:cNvSpPr>
          <p:nvPr>
            <p:ph type="sldImg"/>
          </p:nvPr>
        </p:nvSpPr>
        <p:spPr>
          <a:xfrm>
            <a:off x="242888" y="715963"/>
            <a:ext cx="6372225" cy="3584575"/>
          </a:xfrm>
          <a:ln/>
        </p:spPr>
      </p:sp>
      <p:sp>
        <p:nvSpPr>
          <p:cNvPr id="60420" name="Rectangle 3"/>
          <p:cNvSpPr>
            <a:spLocks noGrp="1" noChangeArrowheads="1"/>
          </p:cNvSpPr>
          <p:nvPr>
            <p:ph type="body" idx="1"/>
          </p:nvPr>
        </p:nvSpPr>
        <p:spPr>
          <a:noFill/>
        </p:spPr>
        <p:txBody>
          <a:bodyPr/>
          <a:lstStyle/>
          <a:p>
            <a:pPr algn="l"/>
            <a:r>
              <a:rPr lang="en-US" sz="1600" b="1" i="0" kern="1200" dirty="0">
                <a:solidFill>
                  <a:schemeClr val="tx1"/>
                </a:solidFill>
                <a:effectLst/>
                <a:latin typeface="Times New Roman" pitchFamily="18" charset="0"/>
                <a:ea typeface="+mn-ea"/>
                <a:cs typeface="Times New Roman" pitchFamily="18" charset="0"/>
              </a:rPr>
              <a:t>You tear your corners in squares</a:t>
            </a:r>
          </a:p>
          <a:p>
            <a:pPr algn="l"/>
            <a:r>
              <a:rPr lang="en-US" sz="1300" b="0" i="0" kern="1200" dirty="0">
                <a:solidFill>
                  <a:schemeClr val="tx1"/>
                </a:solidFill>
                <a:effectLst/>
                <a:latin typeface="Times New Roman" pitchFamily="18" charset="0"/>
                <a:ea typeface="+mn-ea"/>
                <a:cs typeface="Times New Roman" pitchFamily="18" charset="0"/>
              </a:rPr>
              <a:t>Directions:</a:t>
            </a:r>
          </a:p>
          <a:p>
            <a:pPr algn="l"/>
            <a:r>
              <a:rPr lang="en-US" sz="1300" b="0" i="0" kern="1200" dirty="0">
                <a:solidFill>
                  <a:schemeClr val="tx1"/>
                </a:solidFill>
                <a:effectLst/>
                <a:latin typeface="Times New Roman" pitchFamily="18" charset="0"/>
                <a:ea typeface="+mn-ea"/>
                <a:cs typeface="Times New Roman" pitchFamily="18" charset="0"/>
              </a:rPr>
              <a:t>1- Hand-out one A4 size paper to each participant</a:t>
            </a:r>
          </a:p>
          <a:p>
            <a:pPr algn="l"/>
            <a:r>
              <a:rPr lang="en-US" sz="1300" b="0" i="0" kern="1200" dirty="0">
                <a:solidFill>
                  <a:schemeClr val="tx1"/>
                </a:solidFill>
                <a:effectLst/>
                <a:latin typeface="Times New Roman" pitchFamily="18" charset="0"/>
                <a:ea typeface="+mn-ea"/>
                <a:cs typeface="Times New Roman" pitchFamily="18" charset="0"/>
              </a:rPr>
              <a:t>2- Tell participants that we will play a quick game to prove a couple of facts about communication and that you will be giving them a series of instructions about what to do with their paper and that you will be doing the same instructions with yours simultaneously.</a:t>
            </a:r>
          </a:p>
          <a:p>
            <a:pPr algn="l"/>
            <a:r>
              <a:rPr lang="en-US" sz="1300" b="0" i="0" kern="1200" dirty="0">
                <a:solidFill>
                  <a:schemeClr val="tx1"/>
                </a:solidFill>
                <a:effectLst/>
                <a:latin typeface="Times New Roman" pitchFamily="18" charset="0"/>
                <a:ea typeface="+mn-ea"/>
                <a:cs typeface="Times New Roman" pitchFamily="18" charset="0"/>
              </a:rPr>
              <a:t>3- Ask everyone to hold their paper and close their eyes</a:t>
            </a:r>
          </a:p>
          <a:p>
            <a:pPr algn="l"/>
            <a:r>
              <a:rPr lang="en-US" sz="1300" b="0" i="0" kern="1200" dirty="0">
                <a:solidFill>
                  <a:schemeClr val="tx1"/>
                </a:solidFill>
                <a:effectLst/>
                <a:latin typeface="Times New Roman" pitchFamily="18" charset="0"/>
                <a:ea typeface="+mn-ea"/>
                <a:cs typeface="Times New Roman" pitchFamily="18" charset="0"/>
              </a:rPr>
              <a:t>4- Give the following instructions, pausing after each instructions to give everyone a chance to catch up</a:t>
            </a:r>
          </a:p>
          <a:p>
            <a:pPr algn="l"/>
            <a:r>
              <a:rPr lang="en-US" sz="1300" b="0" i="0" kern="1200" dirty="0">
                <a:solidFill>
                  <a:schemeClr val="tx1"/>
                </a:solidFill>
                <a:effectLst/>
                <a:latin typeface="Times New Roman" pitchFamily="18" charset="0"/>
                <a:ea typeface="+mn-ea"/>
                <a:cs typeface="Times New Roman" pitchFamily="18" charset="0"/>
              </a:rPr>
              <a:t>5- “Fold your sheet of paper in half”</a:t>
            </a:r>
          </a:p>
          <a:p>
            <a:pPr algn="l"/>
            <a:r>
              <a:rPr lang="en-US" sz="1300" b="0" i="0" kern="1200" dirty="0">
                <a:solidFill>
                  <a:schemeClr val="tx1"/>
                </a:solidFill>
                <a:effectLst/>
                <a:latin typeface="Times New Roman" pitchFamily="18" charset="0"/>
                <a:ea typeface="+mn-ea"/>
                <a:cs typeface="Times New Roman" pitchFamily="18" charset="0"/>
              </a:rPr>
              <a:t>6- “Tear off the upper left hand corner”</a:t>
            </a:r>
          </a:p>
          <a:p>
            <a:pPr algn="l"/>
            <a:r>
              <a:rPr lang="en-US" sz="1300" b="0" i="0" kern="1200" dirty="0">
                <a:solidFill>
                  <a:schemeClr val="tx1"/>
                </a:solidFill>
                <a:effectLst/>
                <a:latin typeface="Times New Roman" pitchFamily="18" charset="0"/>
                <a:ea typeface="+mn-ea"/>
                <a:cs typeface="Times New Roman" pitchFamily="18" charset="0"/>
              </a:rPr>
              <a:t>7- “Fold it in half once more and tear off the upper right hand corner of the sheet”</a:t>
            </a:r>
          </a:p>
          <a:p>
            <a:pPr algn="l"/>
            <a:r>
              <a:rPr lang="en-US" sz="1300" b="0" i="0" kern="1200" dirty="0">
                <a:solidFill>
                  <a:schemeClr val="tx1"/>
                </a:solidFill>
                <a:effectLst/>
                <a:latin typeface="Times New Roman" pitchFamily="18" charset="0"/>
                <a:ea typeface="+mn-ea"/>
                <a:cs typeface="Times New Roman" pitchFamily="18" charset="0"/>
              </a:rPr>
              <a:t>8- “Fold it in half again and tear off the lower left hand corner of the sheet of paper”</a:t>
            </a:r>
          </a:p>
          <a:p>
            <a:pPr algn="l"/>
            <a:r>
              <a:rPr lang="en-US" sz="1300" b="0" i="0" kern="1200" dirty="0">
                <a:solidFill>
                  <a:schemeClr val="tx1"/>
                </a:solidFill>
                <a:effectLst/>
                <a:latin typeface="Times New Roman" pitchFamily="18" charset="0"/>
                <a:ea typeface="+mn-ea"/>
                <a:cs typeface="Times New Roman" pitchFamily="18" charset="0"/>
              </a:rPr>
              <a:t>9- Ask participants to now open their eyes and inspect what they came up with.</a:t>
            </a:r>
          </a:p>
          <a:p>
            <a:pPr algn="l"/>
            <a:r>
              <a:rPr lang="en-US" sz="1300" b="0" i="0" kern="1200" dirty="0">
                <a:solidFill>
                  <a:schemeClr val="tx1"/>
                </a:solidFill>
                <a:effectLst/>
                <a:latin typeface="Times New Roman" pitchFamily="18" charset="0"/>
                <a:ea typeface="+mn-ea"/>
                <a:cs typeface="Times New Roman" pitchFamily="18" charset="0"/>
              </a:rPr>
              <a:t> </a:t>
            </a:r>
          </a:p>
          <a:p>
            <a:pPr algn="l"/>
            <a:r>
              <a:rPr lang="en-US" sz="1300" b="0" i="0" kern="1200" dirty="0">
                <a:solidFill>
                  <a:schemeClr val="tx1"/>
                </a:solidFill>
                <a:effectLst/>
                <a:latin typeface="Times New Roman" pitchFamily="18" charset="0"/>
                <a:ea typeface="+mn-ea"/>
                <a:cs typeface="Times New Roman" pitchFamily="18" charset="0"/>
              </a:rPr>
              <a:t>Discussion and debrief point:</a:t>
            </a:r>
          </a:p>
          <a:p>
            <a:pPr algn="l"/>
            <a:r>
              <a:rPr lang="en-US" sz="1300" b="0" i="0" kern="1200" dirty="0">
                <a:solidFill>
                  <a:schemeClr val="tx1"/>
                </a:solidFill>
                <a:effectLst/>
                <a:latin typeface="Times New Roman" pitchFamily="18" charset="0"/>
                <a:ea typeface="+mn-ea"/>
                <a:cs typeface="Times New Roman" pitchFamily="18" charset="0"/>
              </a:rPr>
              <a:t>- Hold your shape up for everyone to see and make the point how different their shapes are from your shape even though you gave very simple and clear instructions</a:t>
            </a:r>
          </a:p>
          <a:p>
            <a:pPr algn="l"/>
            <a:r>
              <a:rPr lang="en-US" sz="1300" b="0" i="0" kern="1200" dirty="0">
                <a:solidFill>
                  <a:schemeClr val="tx1"/>
                </a:solidFill>
                <a:effectLst/>
                <a:latin typeface="Times New Roman" pitchFamily="18" charset="0"/>
                <a:ea typeface="+mn-ea"/>
                <a:cs typeface="Times New Roman" pitchFamily="18" charset="0"/>
              </a:rPr>
              <a:t>- Observe how everyone’s shape is different, point out to the variety of the shapes, even though you gave the same instructions to everyone.</a:t>
            </a:r>
          </a:p>
          <a:p>
            <a:pPr algn="l"/>
            <a:r>
              <a:rPr lang="en-US" sz="1300" b="0" i="0" kern="1200" dirty="0">
                <a:solidFill>
                  <a:schemeClr val="tx1"/>
                </a:solidFill>
                <a:effectLst/>
                <a:latin typeface="Times New Roman" pitchFamily="18" charset="0"/>
                <a:ea typeface="+mn-ea"/>
                <a:cs typeface="Times New Roman" pitchFamily="18" charset="0"/>
              </a:rPr>
              <a:t>- Ask the group how come none of the paper’s resemble yours?</a:t>
            </a:r>
          </a:p>
          <a:p>
            <a:pPr algn="l"/>
            <a:r>
              <a:rPr lang="en-US" sz="1300" b="0" i="0" kern="1200" dirty="0">
                <a:solidFill>
                  <a:schemeClr val="tx1"/>
                </a:solidFill>
                <a:effectLst/>
                <a:latin typeface="Times New Roman" pitchFamily="18" charset="0"/>
                <a:ea typeface="+mn-ea"/>
                <a:cs typeface="Times New Roman" pitchFamily="18" charset="0"/>
              </a:rPr>
              <a:t>- Point out the importance of two way communication in the workplace which is highlighted by this simple exercise since it was a one way communication and they didn’t ask any questions.</a:t>
            </a:r>
          </a:p>
          <a:p>
            <a:pPr algn="l"/>
            <a:endParaRPr lang="en-US" altLang="en-US" dirty="0"/>
          </a:p>
        </p:txBody>
      </p:sp>
    </p:spTree>
    <p:extLst>
      <p:ext uri="{BB962C8B-B14F-4D97-AF65-F5344CB8AC3E}">
        <p14:creationId xmlns:p14="http://schemas.microsoft.com/office/powerpoint/2010/main" val="3077783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257175" y="725488"/>
            <a:ext cx="6343650" cy="3568700"/>
          </a:xfrm>
          <a:ln/>
        </p:spPr>
      </p:sp>
      <p:sp>
        <p:nvSpPr>
          <p:cNvPr id="88067" name="Notes Placeholder 2"/>
          <p:cNvSpPr>
            <a:spLocks noGrp="1"/>
          </p:cNvSpPr>
          <p:nvPr>
            <p:ph type="body" idx="1"/>
          </p:nvPr>
        </p:nvSpPr>
        <p:spPr>
          <a:noFill/>
        </p:spPr>
        <p:txBody>
          <a:bodyPr/>
          <a:lstStyle/>
          <a:p>
            <a:pPr algn="ctr" rtl="1">
              <a:lnSpc>
                <a:spcPct val="150000"/>
              </a:lnSpc>
              <a:spcBef>
                <a:spcPct val="50000"/>
              </a:spcBef>
              <a:spcAft>
                <a:spcPct val="50000"/>
              </a:spcAft>
              <a:buFont typeface="Arabic Transparent" pitchFamily="34" charset="0"/>
              <a:buNone/>
            </a:pPr>
            <a:r>
              <a:rPr lang="ar-EG" b="1" dirty="0"/>
              <a:t>ماذا يحدث لو ذهبت للطبيب و فور جلوسك بدأ يكتب الأدوية التى ستأخذها؟؟!! </a:t>
            </a:r>
          </a:p>
          <a:p>
            <a:pPr algn="ctr" rtl="1">
              <a:lnSpc>
                <a:spcPct val="150000"/>
              </a:lnSpc>
              <a:spcBef>
                <a:spcPct val="50000"/>
              </a:spcBef>
              <a:spcAft>
                <a:spcPct val="50000"/>
              </a:spcAft>
              <a:buFont typeface="Arabic Transparent" pitchFamily="34" charset="0"/>
              <a:buNone/>
            </a:pPr>
            <a:r>
              <a:rPr lang="en-US" b="1" dirty="0"/>
              <a:t>Diagnose Before You Prescribe!</a:t>
            </a:r>
            <a:endParaRPr lang="ar-EG" b="1" dirty="0"/>
          </a:p>
          <a:p>
            <a:pPr algn="ctr" rtl="1">
              <a:lnSpc>
                <a:spcPct val="150000"/>
              </a:lnSpc>
              <a:spcBef>
                <a:spcPct val="50000"/>
              </a:spcBef>
              <a:spcAft>
                <a:spcPct val="50000"/>
              </a:spcAft>
              <a:buFont typeface="Arabic Transparent" pitchFamily="34" charset="0"/>
              <a:buNone/>
            </a:pPr>
            <a:r>
              <a:rPr lang="en-US" b="1" dirty="0"/>
              <a:t>Seek</a:t>
            </a:r>
            <a:r>
              <a:rPr lang="en-US" b="1" baseline="0" dirty="0"/>
              <a:t> first to understand then to be understood</a:t>
            </a:r>
            <a:endParaRPr lang="ar-EG" b="1" dirty="0"/>
          </a:p>
          <a:p>
            <a:pPr algn="ctr">
              <a:lnSpc>
                <a:spcPct val="150000"/>
              </a:lnSpc>
              <a:spcBef>
                <a:spcPct val="50000"/>
              </a:spcBef>
              <a:spcAft>
                <a:spcPct val="50000"/>
              </a:spcAft>
              <a:buFont typeface="Arabic Transparent" pitchFamily="34" charset="0"/>
              <a:buNone/>
            </a:pPr>
            <a:br>
              <a:rPr lang="en-US" b="1" dirty="0"/>
            </a:br>
            <a:endParaRPr lang="ar-SA" altLang="en-US" sz="1200" b="1" dirty="0">
              <a:solidFill>
                <a:srgbClr val="FFFFFF"/>
              </a:solidFill>
              <a:latin typeface="Arial" pitchFamily="34" charset="0"/>
            </a:endParaRPr>
          </a:p>
        </p:txBody>
      </p:sp>
      <p:sp>
        <p:nvSpPr>
          <p:cNvPr id="88068" name="Slide Number Placeholder 3"/>
          <p:cNvSpPr>
            <a:spLocks noGrp="1"/>
          </p:cNvSpPr>
          <p:nvPr>
            <p:ph type="sldNum" sz="quarter" idx="5"/>
          </p:nvPr>
        </p:nvSpPr>
        <p:spPr>
          <a:noFill/>
        </p:spPr>
        <p:txBody>
          <a:bodyPr/>
          <a:lstStyle>
            <a:lvl1pPr defTabSz="857250">
              <a:defRPr sz="3200">
                <a:solidFill>
                  <a:schemeClr val="tx1"/>
                </a:solidFill>
                <a:latin typeface="Arial" pitchFamily="34" charset="0"/>
                <a:cs typeface="Simplified Arabic" pitchFamily="18" charset="-78"/>
              </a:defRPr>
            </a:lvl1pPr>
            <a:lvl2pPr marL="742950" indent="-285750" defTabSz="857250">
              <a:defRPr sz="3200">
                <a:solidFill>
                  <a:schemeClr val="tx1"/>
                </a:solidFill>
                <a:latin typeface="Arial" pitchFamily="34" charset="0"/>
                <a:cs typeface="Simplified Arabic" pitchFamily="18" charset="-78"/>
              </a:defRPr>
            </a:lvl2pPr>
            <a:lvl3pPr marL="1143000" indent="-228600" defTabSz="857250">
              <a:defRPr sz="3200">
                <a:solidFill>
                  <a:schemeClr val="tx1"/>
                </a:solidFill>
                <a:latin typeface="Arial" pitchFamily="34" charset="0"/>
                <a:cs typeface="Simplified Arabic" pitchFamily="18" charset="-78"/>
              </a:defRPr>
            </a:lvl3pPr>
            <a:lvl4pPr marL="1600200" indent="-228600" defTabSz="857250">
              <a:defRPr sz="3200">
                <a:solidFill>
                  <a:schemeClr val="tx1"/>
                </a:solidFill>
                <a:latin typeface="Arial" pitchFamily="34" charset="0"/>
                <a:cs typeface="Simplified Arabic" pitchFamily="18" charset="-78"/>
              </a:defRPr>
            </a:lvl4pPr>
            <a:lvl5pPr marL="2057400" indent="-228600" defTabSz="857250">
              <a:defRPr sz="3200">
                <a:solidFill>
                  <a:schemeClr val="tx1"/>
                </a:solidFill>
                <a:latin typeface="Arial" pitchFamily="34" charset="0"/>
                <a:cs typeface="Simplified Arabic" pitchFamily="18" charset="-78"/>
              </a:defRPr>
            </a:lvl5pPr>
            <a:lvl6pPr marL="25146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6pPr>
            <a:lvl7pPr marL="29718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7pPr>
            <a:lvl8pPr marL="34290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8pPr>
            <a:lvl9pPr marL="38862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9pPr>
          </a:lstStyle>
          <a:p>
            <a:fld id="{844F6F6E-11D7-455A-81F8-F4C9C71CCE90}" type="slidenum">
              <a:rPr lang="en-CA" altLang="en-US" sz="1100" smtClean="0">
                <a:cs typeface="Arial" pitchFamily="34" charset="0"/>
              </a:rPr>
              <a:pPr/>
              <a:t>26</a:t>
            </a:fld>
            <a:endParaRPr lang="en-CA" altLang="en-US" sz="1100">
              <a:cs typeface="Arial" pitchFamily="34" charset="0"/>
            </a:endParaRPr>
          </a:p>
        </p:txBody>
      </p:sp>
    </p:spTree>
    <p:extLst>
      <p:ext uri="{BB962C8B-B14F-4D97-AF65-F5344CB8AC3E}">
        <p14:creationId xmlns:p14="http://schemas.microsoft.com/office/powerpoint/2010/main" val="2965847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300" b="0" i="0" kern="1200" dirty="0">
                <a:solidFill>
                  <a:schemeClr val="tx1"/>
                </a:solidFill>
                <a:effectLst/>
                <a:latin typeface="Times New Roman" pitchFamily="18" charset="0"/>
                <a:ea typeface="+mn-ea"/>
                <a:cs typeface="Times New Roman" pitchFamily="18" charset="0"/>
              </a:rPr>
              <a:t>This can be a great activity for presentation skills or train the trainer classes. Tell participants that you will read them a list of words to test their memory. Participants will need to listen carefully and cannot write any of the words you will say down. Later you will test and see how many words they still remember.</a:t>
            </a:r>
          </a:p>
          <a:p>
            <a:pPr algn="l" rtl="0"/>
            <a:r>
              <a:rPr lang="en-US" sz="1300" b="0" i="0" kern="1200" dirty="0">
                <a:solidFill>
                  <a:schemeClr val="tx1"/>
                </a:solidFill>
                <a:effectLst/>
                <a:latin typeface="Times New Roman" pitchFamily="18" charset="0"/>
                <a:ea typeface="+mn-ea"/>
                <a:cs typeface="Times New Roman" pitchFamily="18" charset="0"/>
              </a:rPr>
              <a:t>Read each of the following words slowly and pause briefly between each word. Note that one of the words (nigh) is repeated three times</a:t>
            </a:r>
          </a:p>
          <a:p>
            <a:pPr algn="l" rtl="0"/>
            <a:r>
              <a:rPr lang="en-US" sz="1300" b="0" i="0" kern="1200" dirty="0">
                <a:solidFill>
                  <a:schemeClr val="tx1"/>
                </a:solidFill>
                <a:effectLst/>
                <a:latin typeface="Times New Roman" pitchFamily="18" charset="0"/>
                <a:ea typeface="+mn-ea"/>
                <a:cs typeface="Times New Roman" pitchFamily="18" charset="0"/>
              </a:rPr>
              <a:t>Once you finish reading the list, try to distract them by talking about anything else for about one minute. Then ask each participant to take out a piece of paper and write down as many words as they can remember.</a:t>
            </a:r>
          </a:p>
          <a:p>
            <a:pPr algn="l" rtl="0"/>
            <a:r>
              <a:rPr lang="en-US" sz="1300" b="0" i="0" kern="1200" dirty="0">
                <a:solidFill>
                  <a:schemeClr val="tx1"/>
                </a:solidFill>
                <a:effectLst/>
                <a:latin typeface="Times New Roman" pitchFamily="18" charset="0"/>
                <a:ea typeface="+mn-ea"/>
                <a:cs typeface="Times New Roman" pitchFamily="18" charset="0"/>
              </a:rPr>
              <a:t> </a:t>
            </a:r>
          </a:p>
          <a:p>
            <a:pPr algn="l" rtl="0"/>
            <a:r>
              <a:rPr lang="en-US" sz="1300" b="1" i="0" kern="1200" dirty="0">
                <a:solidFill>
                  <a:schemeClr val="tx1"/>
                </a:solidFill>
                <a:effectLst/>
                <a:latin typeface="Times New Roman" pitchFamily="18" charset="0"/>
                <a:ea typeface="+mn-ea"/>
                <a:cs typeface="Times New Roman" pitchFamily="18" charset="0"/>
              </a:rPr>
              <a:t>Debrief by exploring the four basic principles of memory as follows: </a:t>
            </a:r>
            <a:endParaRPr lang="en-US" sz="1300" b="0" i="0" kern="1200" dirty="0">
              <a:solidFill>
                <a:schemeClr val="tx1"/>
              </a:solidFill>
              <a:effectLst/>
              <a:latin typeface="Times New Roman" pitchFamily="18" charset="0"/>
              <a:ea typeface="+mn-ea"/>
              <a:cs typeface="Times New Roman" pitchFamily="18" charset="0"/>
            </a:endParaRPr>
          </a:p>
          <a:p>
            <a:pPr algn="l" rtl="0"/>
            <a:r>
              <a:rPr lang="en-US" sz="1300" b="1" i="0" kern="1200" dirty="0">
                <a:solidFill>
                  <a:schemeClr val="tx1"/>
                </a:solidFill>
                <a:effectLst/>
                <a:latin typeface="Times New Roman" pitchFamily="18" charset="0"/>
                <a:ea typeface="+mn-ea"/>
                <a:cs typeface="Times New Roman" pitchFamily="18" charset="0"/>
              </a:rPr>
              <a:t> Primacy and recency</a:t>
            </a:r>
            <a:r>
              <a:rPr lang="en-US" sz="1300" b="0" i="0" kern="1200" dirty="0">
                <a:solidFill>
                  <a:schemeClr val="tx1"/>
                </a:solidFill>
                <a:effectLst/>
                <a:latin typeface="Times New Roman" pitchFamily="18" charset="0"/>
                <a:ea typeface="+mn-ea"/>
                <a:cs typeface="Times New Roman" pitchFamily="18" charset="0"/>
              </a:rPr>
              <a:t> – ask participants to raise their hands if they remembered the first and last words (dream and pillow). Explain that people easily remember the first and last things they hear in a series. Link back to the importance of having a high energy start and a final recap and review of your </a:t>
            </a:r>
            <a:r>
              <a:rPr lang="en-US" sz="1300" b="0" i="0" kern="1200" dirty="0" err="1">
                <a:solidFill>
                  <a:schemeClr val="tx1"/>
                </a:solidFill>
                <a:effectLst/>
                <a:latin typeface="Times New Roman" pitchFamily="18" charset="0"/>
                <a:ea typeface="+mn-ea"/>
                <a:cs typeface="Times New Roman" pitchFamily="18" charset="0"/>
              </a:rPr>
              <a:t>presenation</a:t>
            </a:r>
            <a:r>
              <a:rPr lang="en-US" sz="1300" b="0" i="0" kern="1200" dirty="0">
                <a:solidFill>
                  <a:schemeClr val="tx1"/>
                </a:solidFill>
                <a:effectLst/>
                <a:latin typeface="Times New Roman" pitchFamily="18" charset="0"/>
                <a:ea typeface="+mn-ea"/>
                <a:cs typeface="Times New Roman" pitchFamily="18" charset="0"/>
              </a:rPr>
              <a:t>.</a:t>
            </a:r>
          </a:p>
          <a:p>
            <a:pPr algn="l" rtl="0"/>
            <a:r>
              <a:rPr lang="en-US" sz="1300" b="1" i="0" kern="1200" dirty="0">
                <a:solidFill>
                  <a:schemeClr val="tx1"/>
                </a:solidFill>
                <a:effectLst/>
                <a:latin typeface="Times New Roman" pitchFamily="18" charset="0"/>
                <a:ea typeface="+mn-ea"/>
                <a:cs typeface="Times New Roman" pitchFamily="18" charset="0"/>
              </a:rPr>
              <a:t> Surprise</a:t>
            </a:r>
            <a:r>
              <a:rPr lang="en-US" sz="1300" b="0" i="0" kern="1200" dirty="0">
                <a:solidFill>
                  <a:schemeClr val="tx1"/>
                </a:solidFill>
                <a:effectLst/>
                <a:latin typeface="Times New Roman" pitchFamily="18" charset="0"/>
                <a:ea typeface="+mn-ea"/>
                <a:cs typeface="Times New Roman" pitchFamily="18" charset="0"/>
              </a:rPr>
              <a:t> – ask those who remember the word (artichoke) to raise their hands. Make the point that most people tend to remember things that are different, new or unexpected.  People will remember your presentation for much longer if it is novel and untraditional if not shocking.</a:t>
            </a:r>
          </a:p>
          <a:p>
            <a:pPr algn="l" rtl="0"/>
            <a:r>
              <a:rPr lang="en-US" sz="1300" b="1" i="0" kern="1200" dirty="0">
                <a:solidFill>
                  <a:schemeClr val="tx1"/>
                </a:solidFill>
                <a:effectLst/>
                <a:latin typeface="Times New Roman" pitchFamily="18" charset="0"/>
                <a:ea typeface="+mn-ea"/>
                <a:cs typeface="Times New Roman" pitchFamily="18" charset="0"/>
              </a:rPr>
              <a:t> Repetition</a:t>
            </a:r>
            <a:r>
              <a:rPr lang="en-US" sz="1300" b="0" i="0" kern="1200" dirty="0">
                <a:solidFill>
                  <a:schemeClr val="tx1"/>
                </a:solidFill>
                <a:effectLst/>
                <a:latin typeface="Times New Roman" pitchFamily="18" charset="0"/>
                <a:ea typeface="+mn-ea"/>
                <a:cs typeface="Times New Roman" pitchFamily="18" charset="0"/>
              </a:rPr>
              <a:t> – Ask those who remember the word (night) to raise their hands. Most participants must have remembered and wrote this word because you repeated it three times. Explain that people remember things more if they are repeated and how important it is to recap and review the main key points of your presentation more than once to ensure your audience can remember them.</a:t>
            </a:r>
          </a:p>
          <a:p>
            <a:pPr algn="l" rtl="0"/>
            <a:r>
              <a:rPr lang="en-US" sz="1300" b="1" i="0" kern="1200" dirty="0">
                <a:solidFill>
                  <a:schemeClr val="tx1"/>
                </a:solidFill>
                <a:effectLst/>
                <a:latin typeface="Times New Roman" pitchFamily="18" charset="0"/>
                <a:ea typeface="+mn-ea"/>
                <a:cs typeface="Times New Roman" pitchFamily="18" charset="0"/>
              </a:rPr>
              <a:t> False-memory</a:t>
            </a:r>
            <a:r>
              <a:rPr lang="en-US" sz="1300" b="0" i="0" kern="1200" dirty="0">
                <a:solidFill>
                  <a:schemeClr val="tx1"/>
                </a:solidFill>
                <a:effectLst/>
                <a:latin typeface="Times New Roman" pitchFamily="18" charset="0"/>
                <a:ea typeface="+mn-ea"/>
                <a:cs typeface="Times New Roman" pitchFamily="18" charset="0"/>
              </a:rPr>
              <a:t> – Ask participants to raise their hands if they remember the word (bed). Reveal that this word was not in the list but still some of them did write it down and raise their hands. Explain that our brain automatically closes gaps in what it sees and hears or reads, and sometimes assumes things that never took place happened. Most participants would have written the word (bed) because it simply fits and belongs to the list logically even though you never read it. </a:t>
            </a:r>
          </a:p>
          <a:p>
            <a:pPr algn="l" rtl="0"/>
            <a:endParaRPr lang="en-US" dirty="0"/>
          </a:p>
        </p:txBody>
      </p:sp>
      <p:sp>
        <p:nvSpPr>
          <p:cNvPr id="4" name="Slide Number Placeholder 3"/>
          <p:cNvSpPr>
            <a:spLocks noGrp="1"/>
          </p:cNvSpPr>
          <p:nvPr>
            <p:ph type="sldNum" sz="quarter" idx="5"/>
          </p:nvPr>
        </p:nvSpPr>
        <p:spPr/>
        <p:txBody>
          <a:bodyPr/>
          <a:lstStyle/>
          <a:p>
            <a:pPr>
              <a:defRPr/>
            </a:pPr>
            <a:fld id="{097AF110-FBF8-4D04-837D-78ECCB89ABAD}" type="slidenum">
              <a:rPr lang="ar-SA" smtClean="0"/>
              <a:pPr>
                <a:defRPr/>
              </a:pPr>
              <a:t>2</a:t>
            </a:fld>
            <a:endParaRPr lang="en-US">
              <a:cs typeface="Simplified Arabic" pitchFamily="18" charset="-78"/>
            </a:endParaRPr>
          </a:p>
        </p:txBody>
      </p:sp>
    </p:spTree>
    <p:extLst>
      <p:ext uri="{BB962C8B-B14F-4D97-AF65-F5344CB8AC3E}">
        <p14:creationId xmlns:p14="http://schemas.microsoft.com/office/powerpoint/2010/main" val="2756969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7175" y="725488"/>
            <a:ext cx="6343650" cy="3568700"/>
          </a:xfrm>
        </p:spPr>
      </p:sp>
      <p:sp>
        <p:nvSpPr>
          <p:cNvPr id="3" name="Notes Placeholder 2"/>
          <p:cNvSpPr>
            <a:spLocks noGrp="1"/>
          </p:cNvSpPr>
          <p:nvPr>
            <p:ph type="body" idx="1"/>
          </p:nvPr>
        </p:nvSpPr>
        <p:spPr/>
        <p:txBody>
          <a:bodyPr/>
          <a:lstStyle/>
          <a:p>
            <a:r>
              <a:rPr lang="en-US" dirty="0"/>
              <a:t>Seek First</a:t>
            </a:r>
            <a:r>
              <a:rPr lang="en-US" baseline="0" dirty="0"/>
              <a:t> to Understand then to be understood</a:t>
            </a:r>
          </a:p>
          <a:p>
            <a:r>
              <a:rPr lang="en-US" sz="3200" b="1" baseline="0" dirty="0"/>
              <a:t>Empathic Listening</a:t>
            </a:r>
            <a:endParaRPr lang="en-US" sz="3200" b="1" dirty="0"/>
          </a:p>
        </p:txBody>
      </p:sp>
      <p:sp>
        <p:nvSpPr>
          <p:cNvPr id="4" name="Slide Number Placeholder 3"/>
          <p:cNvSpPr>
            <a:spLocks noGrp="1"/>
          </p:cNvSpPr>
          <p:nvPr>
            <p:ph type="sldNum" sz="quarter" idx="10"/>
          </p:nvPr>
        </p:nvSpPr>
        <p:spPr/>
        <p:txBody>
          <a:bodyPr/>
          <a:lstStyle/>
          <a:p>
            <a:pPr>
              <a:defRPr/>
            </a:pPr>
            <a:fld id="{097AF110-FBF8-4D04-837D-78ECCB89ABAD}" type="slidenum">
              <a:rPr lang="ar-SA" smtClean="0"/>
              <a:pPr>
                <a:defRPr/>
              </a:pPr>
              <a:t>27</a:t>
            </a:fld>
            <a:endParaRPr lang="en-US">
              <a:cs typeface="Simplified Arabic" pitchFamily="18" charset="-78"/>
            </a:endParaRPr>
          </a:p>
        </p:txBody>
      </p:sp>
    </p:spTree>
    <p:extLst>
      <p:ext uri="{BB962C8B-B14F-4D97-AF65-F5344CB8AC3E}">
        <p14:creationId xmlns:p14="http://schemas.microsoft.com/office/powerpoint/2010/main" val="2897654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257175" y="725488"/>
            <a:ext cx="6343650" cy="3568700"/>
          </a:xfrm>
          <a:ln/>
        </p:spPr>
      </p:sp>
      <p:sp>
        <p:nvSpPr>
          <p:cNvPr id="88067" name="Notes Placeholder 2"/>
          <p:cNvSpPr>
            <a:spLocks noGrp="1"/>
          </p:cNvSpPr>
          <p:nvPr>
            <p:ph type="body" idx="1"/>
          </p:nvPr>
        </p:nvSpPr>
        <p:spPr>
          <a:noFill/>
        </p:spPr>
        <p:txBody>
          <a:bodyPr/>
          <a:lstStyle/>
          <a:p>
            <a:pPr algn="ctr">
              <a:lnSpc>
                <a:spcPct val="150000"/>
              </a:lnSpc>
              <a:spcBef>
                <a:spcPct val="50000"/>
              </a:spcBef>
              <a:spcAft>
                <a:spcPct val="50000"/>
              </a:spcAft>
              <a:buFont typeface="Arabic Transparent" pitchFamily="34" charset="0"/>
              <a:buNone/>
            </a:pPr>
            <a:endParaRPr lang="ar-SA" altLang="en-US" sz="1200" b="1" dirty="0">
              <a:solidFill>
                <a:srgbClr val="FFFFFF"/>
              </a:solidFill>
              <a:latin typeface="Arial" pitchFamily="34" charset="0"/>
            </a:endParaRPr>
          </a:p>
        </p:txBody>
      </p:sp>
      <p:sp>
        <p:nvSpPr>
          <p:cNvPr id="88068" name="Slide Number Placeholder 3"/>
          <p:cNvSpPr>
            <a:spLocks noGrp="1"/>
          </p:cNvSpPr>
          <p:nvPr>
            <p:ph type="sldNum" sz="quarter" idx="5"/>
          </p:nvPr>
        </p:nvSpPr>
        <p:spPr>
          <a:noFill/>
        </p:spPr>
        <p:txBody>
          <a:bodyPr/>
          <a:lstStyle>
            <a:lvl1pPr defTabSz="857250">
              <a:defRPr sz="3200">
                <a:solidFill>
                  <a:schemeClr val="tx1"/>
                </a:solidFill>
                <a:latin typeface="Arial" pitchFamily="34" charset="0"/>
                <a:cs typeface="Simplified Arabic" pitchFamily="18" charset="-78"/>
              </a:defRPr>
            </a:lvl1pPr>
            <a:lvl2pPr marL="742950" indent="-285750" defTabSz="857250">
              <a:defRPr sz="3200">
                <a:solidFill>
                  <a:schemeClr val="tx1"/>
                </a:solidFill>
                <a:latin typeface="Arial" pitchFamily="34" charset="0"/>
                <a:cs typeface="Simplified Arabic" pitchFamily="18" charset="-78"/>
              </a:defRPr>
            </a:lvl2pPr>
            <a:lvl3pPr marL="1143000" indent="-228600" defTabSz="857250">
              <a:defRPr sz="3200">
                <a:solidFill>
                  <a:schemeClr val="tx1"/>
                </a:solidFill>
                <a:latin typeface="Arial" pitchFamily="34" charset="0"/>
                <a:cs typeface="Simplified Arabic" pitchFamily="18" charset="-78"/>
              </a:defRPr>
            </a:lvl3pPr>
            <a:lvl4pPr marL="1600200" indent="-228600" defTabSz="857250">
              <a:defRPr sz="3200">
                <a:solidFill>
                  <a:schemeClr val="tx1"/>
                </a:solidFill>
                <a:latin typeface="Arial" pitchFamily="34" charset="0"/>
                <a:cs typeface="Simplified Arabic" pitchFamily="18" charset="-78"/>
              </a:defRPr>
            </a:lvl4pPr>
            <a:lvl5pPr marL="2057400" indent="-228600" defTabSz="857250">
              <a:defRPr sz="3200">
                <a:solidFill>
                  <a:schemeClr val="tx1"/>
                </a:solidFill>
                <a:latin typeface="Arial" pitchFamily="34" charset="0"/>
                <a:cs typeface="Simplified Arabic" pitchFamily="18" charset="-78"/>
              </a:defRPr>
            </a:lvl5pPr>
            <a:lvl6pPr marL="25146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6pPr>
            <a:lvl7pPr marL="29718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7pPr>
            <a:lvl8pPr marL="34290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8pPr>
            <a:lvl9pPr marL="38862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9pPr>
          </a:lstStyle>
          <a:p>
            <a:fld id="{844F6F6E-11D7-455A-81F8-F4C9C71CCE90}" type="slidenum">
              <a:rPr lang="en-CA" altLang="en-US" sz="1100" smtClean="0">
                <a:cs typeface="Arial" pitchFamily="34" charset="0"/>
              </a:rPr>
              <a:pPr/>
              <a:t>29</a:t>
            </a:fld>
            <a:endParaRPr lang="en-CA" altLang="en-US" sz="1100">
              <a:cs typeface="Arial" pitchFamily="34" charset="0"/>
            </a:endParaRPr>
          </a:p>
        </p:txBody>
      </p:sp>
    </p:spTree>
    <p:extLst>
      <p:ext uri="{BB962C8B-B14F-4D97-AF65-F5344CB8AC3E}">
        <p14:creationId xmlns:p14="http://schemas.microsoft.com/office/powerpoint/2010/main" val="3499725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257175" y="725488"/>
            <a:ext cx="6343650" cy="3568700"/>
          </a:xfrm>
          <a:ln/>
        </p:spPr>
      </p:sp>
      <p:sp>
        <p:nvSpPr>
          <p:cNvPr id="88067" name="Notes Placeholder 2"/>
          <p:cNvSpPr>
            <a:spLocks noGrp="1"/>
          </p:cNvSpPr>
          <p:nvPr>
            <p:ph type="body" idx="1"/>
          </p:nvPr>
        </p:nvSpPr>
        <p:spPr>
          <a:noFill/>
        </p:spPr>
        <p:txBody>
          <a:bodyPr/>
          <a:lstStyle/>
          <a:p>
            <a:pPr algn="ctr">
              <a:lnSpc>
                <a:spcPct val="150000"/>
              </a:lnSpc>
              <a:spcBef>
                <a:spcPct val="50000"/>
              </a:spcBef>
              <a:spcAft>
                <a:spcPct val="50000"/>
              </a:spcAft>
              <a:buFont typeface="Arabic Transparent" pitchFamily="34" charset="0"/>
              <a:buNone/>
            </a:pPr>
            <a:endParaRPr lang="ar-SA" altLang="en-US" sz="1200" b="1" dirty="0">
              <a:solidFill>
                <a:srgbClr val="FFFFFF"/>
              </a:solidFill>
              <a:latin typeface="Arial" pitchFamily="34" charset="0"/>
            </a:endParaRPr>
          </a:p>
        </p:txBody>
      </p:sp>
      <p:sp>
        <p:nvSpPr>
          <p:cNvPr id="88068" name="Slide Number Placeholder 3"/>
          <p:cNvSpPr>
            <a:spLocks noGrp="1"/>
          </p:cNvSpPr>
          <p:nvPr>
            <p:ph type="sldNum" sz="quarter" idx="5"/>
          </p:nvPr>
        </p:nvSpPr>
        <p:spPr>
          <a:noFill/>
        </p:spPr>
        <p:txBody>
          <a:bodyPr/>
          <a:lstStyle>
            <a:lvl1pPr defTabSz="857250">
              <a:defRPr sz="3200">
                <a:solidFill>
                  <a:schemeClr val="tx1"/>
                </a:solidFill>
                <a:latin typeface="Arial" pitchFamily="34" charset="0"/>
                <a:cs typeface="Simplified Arabic" pitchFamily="18" charset="-78"/>
              </a:defRPr>
            </a:lvl1pPr>
            <a:lvl2pPr marL="742950" indent="-285750" defTabSz="857250">
              <a:defRPr sz="3200">
                <a:solidFill>
                  <a:schemeClr val="tx1"/>
                </a:solidFill>
                <a:latin typeface="Arial" pitchFamily="34" charset="0"/>
                <a:cs typeface="Simplified Arabic" pitchFamily="18" charset="-78"/>
              </a:defRPr>
            </a:lvl2pPr>
            <a:lvl3pPr marL="1143000" indent="-228600" defTabSz="857250">
              <a:defRPr sz="3200">
                <a:solidFill>
                  <a:schemeClr val="tx1"/>
                </a:solidFill>
                <a:latin typeface="Arial" pitchFamily="34" charset="0"/>
                <a:cs typeface="Simplified Arabic" pitchFamily="18" charset="-78"/>
              </a:defRPr>
            </a:lvl3pPr>
            <a:lvl4pPr marL="1600200" indent="-228600" defTabSz="857250">
              <a:defRPr sz="3200">
                <a:solidFill>
                  <a:schemeClr val="tx1"/>
                </a:solidFill>
                <a:latin typeface="Arial" pitchFamily="34" charset="0"/>
                <a:cs typeface="Simplified Arabic" pitchFamily="18" charset="-78"/>
              </a:defRPr>
            </a:lvl4pPr>
            <a:lvl5pPr marL="2057400" indent="-228600" defTabSz="857250">
              <a:defRPr sz="3200">
                <a:solidFill>
                  <a:schemeClr val="tx1"/>
                </a:solidFill>
                <a:latin typeface="Arial" pitchFamily="34" charset="0"/>
                <a:cs typeface="Simplified Arabic" pitchFamily="18" charset="-78"/>
              </a:defRPr>
            </a:lvl5pPr>
            <a:lvl6pPr marL="25146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6pPr>
            <a:lvl7pPr marL="29718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7pPr>
            <a:lvl8pPr marL="34290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8pPr>
            <a:lvl9pPr marL="38862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9pPr>
          </a:lstStyle>
          <a:p>
            <a:fld id="{844F6F6E-11D7-455A-81F8-F4C9C71CCE90}" type="slidenum">
              <a:rPr lang="en-CA" altLang="en-US" sz="1100" smtClean="0">
                <a:cs typeface="Arial" pitchFamily="34" charset="0"/>
              </a:rPr>
              <a:pPr/>
              <a:t>31</a:t>
            </a:fld>
            <a:endParaRPr lang="en-CA" altLang="en-US" sz="1100">
              <a:cs typeface="Arial" pitchFamily="34" charset="0"/>
            </a:endParaRPr>
          </a:p>
        </p:txBody>
      </p:sp>
    </p:spTree>
    <p:extLst>
      <p:ext uri="{BB962C8B-B14F-4D97-AF65-F5344CB8AC3E}">
        <p14:creationId xmlns:p14="http://schemas.microsoft.com/office/powerpoint/2010/main" val="2960237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257175" y="725488"/>
            <a:ext cx="6343650" cy="3568700"/>
          </a:xfrm>
          <a:ln/>
        </p:spPr>
      </p:sp>
      <p:sp>
        <p:nvSpPr>
          <p:cNvPr id="88067" name="Notes Placeholder 2"/>
          <p:cNvSpPr>
            <a:spLocks noGrp="1"/>
          </p:cNvSpPr>
          <p:nvPr>
            <p:ph type="body" idx="1"/>
          </p:nvPr>
        </p:nvSpPr>
        <p:spPr>
          <a:noFill/>
        </p:spPr>
        <p:txBody>
          <a:bodyPr/>
          <a:lstStyle/>
          <a:p>
            <a:pPr algn="ctr">
              <a:lnSpc>
                <a:spcPct val="150000"/>
              </a:lnSpc>
              <a:spcBef>
                <a:spcPct val="50000"/>
              </a:spcBef>
              <a:spcAft>
                <a:spcPct val="50000"/>
              </a:spcAft>
              <a:buFont typeface="Arabic Transparent" pitchFamily="34" charset="0"/>
              <a:buNone/>
            </a:pPr>
            <a:endParaRPr lang="ar-SA" altLang="en-US" sz="1200" b="1" dirty="0">
              <a:solidFill>
                <a:srgbClr val="FFFFFF"/>
              </a:solidFill>
              <a:latin typeface="Arial" pitchFamily="34" charset="0"/>
            </a:endParaRPr>
          </a:p>
        </p:txBody>
      </p:sp>
      <p:sp>
        <p:nvSpPr>
          <p:cNvPr id="88068" name="Slide Number Placeholder 3"/>
          <p:cNvSpPr>
            <a:spLocks noGrp="1"/>
          </p:cNvSpPr>
          <p:nvPr>
            <p:ph type="sldNum" sz="quarter" idx="5"/>
          </p:nvPr>
        </p:nvSpPr>
        <p:spPr>
          <a:noFill/>
        </p:spPr>
        <p:txBody>
          <a:bodyPr/>
          <a:lstStyle>
            <a:lvl1pPr defTabSz="857250">
              <a:defRPr sz="3200">
                <a:solidFill>
                  <a:schemeClr val="tx1"/>
                </a:solidFill>
                <a:latin typeface="Arial" pitchFamily="34" charset="0"/>
                <a:cs typeface="Simplified Arabic" pitchFamily="18" charset="-78"/>
              </a:defRPr>
            </a:lvl1pPr>
            <a:lvl2pPr marL="742950" indent="-285750" defTabSz="857250">
              <a:defRPr sz="3200">
                <a:solidFill>
                  <a:schemeClr val="tx1"/>
                </a:solidFill>
                <a:latin typeface="Arial" pitchFamily="34" charset="0"/>
                <a:cs typeface="Simplified Arabic" pitchFamily="18" charset="-78"/>
              </a:defRPr>
            </a:lvl2pPr>
            <a:lvl3pPr marL="1143000" indent="-228600" defTabSz="857250">
              <a:defRPr sz="3200">
                <a:solidFill>
                  <a:schemeClr val="tx1"/>
                </a:solidFill>
                <a:latin typeface="Arial" pitchFamily="34" charset="0"/>
                <a:cs typeface="Simplified Arabic" pitchFamily="18" charset="-78"/>
              </a:defRPr>
            </a:lvl3pPr>
            <a:lvl4pPr marL="1600200" indent="-228600" defTabSz="857250">
              <a:defRPr sz="3200">
                <a:solidFill>
                  <a:schemeClr val="tx1"/>
                </a:solidFill>
                <a:latin typeface="Arial" pitchFamily="34" charset="0"/>
                <a:cs typeface="Simplified Arabic" pitchFamily="18" charset="-78"/>
              </a:defRPr>
            </a:lvl4pPr>
            <a:lvl5pPr marL="2057400" indent="-228600" defTabSz="857250">
              <a:defRPr sz="3200">
                <a:solidFill>
                  <a:schemeClr val="tx1"/>
                </a:solidFill>
                <a:latin typeface="Arial" pitchFamily="34" charset="0"/>
                <a:cs typeface="Simplified Arabic" pitchFamily="18" charset="-78"/>
              </a:defRPr>
            </a:lvl5pPr>
            <a:lvl6pPr marL="25146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6pPr>
            <a:lvl7pPr marL="29718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7pPr>
            <a:lvl8pPr marL="34290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8pPr>
            <a:lvl9pPr marL="38862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9pPr>
          </a:lstStyle>
          <a:p>
            <a:fld id="{844F6F6E-11D7-455A-81F8-F4C9C71CCE90}" type="slidenum">
              <a:rPr lang="en-CA" altLang="en-US" sz="1100" smtClean="0">
                <a:cs typeface="Arial" pitchFamily="34" charset="0"/>
              </a:rPr>
              <a:pPr/>
              <a:t>32</a:t>
            </a:fld>
            <a:endParaRPr lang="en-CA" altLang="en-US" sz="1100">
              <a:cs typeface="Arial" pitchFamily="34" charset="0"/>
            </a:endParaRPr>
          </a:p>
        </p:txBody>
      </p:sp>
    </p:spTree>
    <p:extLst>
      <p:ext uri="{BB962C8B-B14F-4D97-AF65-F5344CB8AC3E}">
        <p14:creationId xmlns:p14="http://schemas.microsoft.com/office/powerpoint/2010/main" val="1408988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7175" y="725488"/>
            <a:ext cx="6343650" cy="3568700"/>
          </a:xfrm>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10"/>
          </p:nvPr>
        </p:nvSpPr>
        <p:spPr/>
        <p:txBody>
          <a:bodyPr/>
          <a:lstStyle/>
          <a:p>
            <a:fld id="{3C8B3D7F-8586-422A-A91D-D540FEAB1854}" type="slidenum">
              <a:rPr lang="en-CA" smtClean="0"/>
              <a:t>33</a:t>
            </a:fld>
            <a:endParaRPr lang="en-CA"/>
          </a:p>
        </p:txBody>
      </p:sp>
    </p:spTree>
    <p:extLst>
      <p:ext uri="{BB962C8B-B14F-4D97-AF65-F5344CB8AC3E}">
        <p14:creationId xmlns:p14="http://schemas.microsoft.com/office/powerpoint/2010/main" val="2088110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7175" y="725488"/>
            <a:ext cx="6343650" cy="3568700"/>
          </a:xfrm>
        </p:spPr>
      </p:sp>
      <p:sp>
        <p:nvSpPr>
          <p:cNvPr id="3" name="Notes Placeholder 2"/>
          <p:cNvSpPr>
            <a:spLocks noGrp="1"/>
          </p:cNvSpPr>
          <p:nvPr>
            <p:ph type="body" idx="1"/>
          </p:nvPr>
        </p:nvSpPr>
        <p:spPr/>
        <p:txBody>
          <a:bodyPr/>
          <a:lstStyle/>
          <a:p>
            <a:r>
              <a:rPr lang="en-US" dirty="0"/>
              <a:t>Ask</a:t>
            </a:r>
            <a:r>
              <a:rPr lang="en-US" baseline="0" dirty="0"/>
              <a:t> </a:t>
            </a:r>
            <a:r>
              <a:rPr lang="en-US" baseline="0" dirty="0" err="1"/>
              <a:t>Ask</a:t>
            </a:r>
            <a:r>
              <a:rPr lang="en-US" baseline="0" dirty="0"/>
              <a:t> </a:t>
            </a:r>
            <a:r>
              <a:rPr lang="en-US" baseline="0" dirty="0" err="1"/>
              <a:t>Ask</a:t>
            </a:r>
            <a:endParaRPr lang="en-US" baseline="0" dirty="0"/>
          </a:p>
          <a:p>
            <a:r>
              <a:rPr lang="ar-EG" baseline="0" dirty="0"/>
              <a:t>من اهم صفات الناجحين</a:t>
            </a:r>
            <a:endParaRPr lang="en-US" baseline="0" dirty="0"/>
          </a:p>
          <a:p>
            <a:r>
              <a:rPr lang="en-US" baseline="0" dirty="0"/>
              <a:t>Video</a:t>
            </a:r>
          </a:p>
          <a:p>
            <a:endParaRPr lang="en-US" dirty="0"/>
          </a:p>
        </p:txBody>
      </p:sp>
      <p:sp>
        <p:nvSpPr>
          <p:cNvPr id="4" name="Slide Number Placeholder 3"/>
          <p:cNvSpPr>
            <a:spLocks noGrp="1"/>
          </p:cNvSpPr>
          <p:nvPr>
            <p:ph type="sldNum" sz="quarter" idx="10"/>
          </p:nvPr>
        </p:nvSpPr>
        <p:spPr/>
        <p:txBody>
          <a:bodyPr/>
          <a:lstStyle/>
          <a:p>
            <a:pPr>
              <a:defRPr/>
            </a:pPr>
            <a:fld id="{097AF110-FBF8-4D04-837D-78ECCB89ABAD}" type="slidenum">
              <a:rPr lang="ar-SA" smtClean="0"/>
              <a:pPr>
                <a:defRPr/>
              </a:pPr>
              <a:t>34</a:t>
            </a:fld>
            <a:endParaRPr lang="en-US">
              <a:cs typeface="Simplified Arabic" pitchFamily="18" charset="-78"/>
            </a:endParaRPr>
          </a:p>
        </p:txBody>
      </p:sp>
    </p:spTree>
    <p:extLst>
      <p:ext uri="{BB962C8B-B14F-4D97-AF65-F5344CB8AC3E}">
        <p14:creationId xmlns:p14="http://schemas.microsoft.com/office/powerpoint/2010/main" val="2256972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7175" y="725488"/>
            <a:ext cx="6343650" cy="3568700"/>
          </a:xfrm>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10"/>
          </p:nvPr>
        </p:nvSpPr>
        <p:spPr/>
        <p:txBody>
          <a:bodyPr/>
          <a:lstStyle/>
          <a:p>
            <a:fld id="{3C8B3D7F-8586-422A-A91D-D540FEAB1854}" type="slidenum">
              <a:rPr lang="en-CA" smtClean="0"/>
              <a:t>36</a:t>
            </a:fld>
            <a:endParaRPr lang="en-CA"/>
          </a:p>
        </p:txBody>
      </p:sp>
    </p:spTree>
    <p:extLst>
      <p:ext uri="{BB962C8B-B14F-4D97-AF65-F5344CB8AC3E}">
        <p14:creationId xmlns:p14="http://schemas.microsoft.com/office/powerpoint/2010/main" val="2088110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257175" y="725488"/>
            <a:ext cx="6343650" cy="3568700"/>
          </a:xfrm>
          <a:ln/>
        </p:spPr>
      </p:sp>
      <p:sp>
        <p:nvSpPr>
          <p:cNvPr id="88067" name="Notes Placeholder 2"/>
          <p:cNvSpPr>
            <a:spLocks noGrp="1"/>
          </p:cNvSpPr>
          <p:nvPr>
            <p:ph type="body" idx="1"/>
          </p:nvPr>
        </p:nvSpPr>
        <p:spPr>
          <a:noFill/>
        </p:spPr>
        <p:txBody>
          <a:bodyPr/>
          <a:lstStyle/>
          <a:p>
            <a:pPr algn="ctr">
              <a:lnSpc>
                <a:spcPct val="150000"/>
              </a:lnSpc>
              <a:spcBef>
                <a:spcPct val="50000"/>
              </a:spcBef>
              <a:spcAft>
                <a:spcPct val="50000"/>
              </a:spcAft>
              <a:buFont typeface="Arabic Transparent" pitchFamily="34" charset="0"/>
              <a:buNone/>
            </a:pPr>
            <a:r>
              <a:rPr lang="ar-EG" altLang="en-US" sz="1200" b="1" dirty="0">
                <a:solidFill>
                  <a:srgbClr val="FFFFFF"/>
                </a:solidFill>
                <a:latin typeface="Arial" pitchFamily="34" charset="0"/>
              </a:rPr>
              <a:t>أغلب الناس كسولة لا تبحث كثيرا.</a:t>
            </a:r>
            <a:r>
              <a:rPr lang="ar-EG" altLang="en-US" sz="1200" b="1" baseline="0" dirty="0">
                <a:solidFill>
                  <a:srgbClr val="FFFFFF"/>
                </a:solidFill>
                <a:latin typeface="Arial" pitchFamily="34" charset="0"/>
              </a:rPr>
              <a:t> </a:t>
            </a:r>
          </a:p>
          <a:p>
            <a:pPr algn="ctr">
              <a:lnSpc>
                <a:spcPct val="150000"/>
              </a:lnSpc>
              <a:spcBef>
                <a:spcPct val="50000"/>
              </a:spcBef>
              <a:spcAft>
                <a:spcPct val="50000"/>
              </a:spcAft>
              <a:buFont typeface="Arabic Transparent" pitchFamily="34" charset="0"/>
              <a:buNone/>
            </a:pPr>
            <a:r>
              <a:rPr lang="en-US" altLang="en-US" sz="1200" b="1" baseline="0" dirty="0">
                <a:solidFill>
                  <a:srgbClr val="FFFFFF"/>
                </a:solidFill>
                <a:latin typeface="Arial" pitchFamily="34" charset="0"/>
              </a:rPr>
              <a:t>Jack Canfield – Ask </a:t>
            </a:r>
            <a:r>
              <a:rPr lang="en-US" altLang="en-US" sz="1200" b="1" baseline="0" dirty="0" err="1">
                <a:solidFill>
                  <a:srgbClr val="FFFFFF"/>
                </a:solidFill>
                <a:latin typeface="Arial" pitchFamily="34" charset="0"/>
              </a:rPr>
              <a:t>Ask</a:t>
            </a:r>
            <a:r>
              <a:rPr lang="en-US" altLang="en-US" sz="1200" b="1" baseline="0" dirty="0">
                <a:solidFill>
                  <a:srgbClr val="FFFFFF"/>
                </a:solidFill>
                <a:latin typeface="Arial" pitchFamily="34" charset="0"/>
              </a:rPr>
              <a:t> </a:t>
            </a:r>
            <a:r>
              <a:rPr lang="en-US" altLang="en-US" sz="1200" b="1" baseline="0" dirty="0" err="1">
                <a:solidFill>
                  <a:srgbClr val="FFFFFF"/>
                </a:solidFill>
                <a:latin typeface="Arial" pitchFamily="34" charset="0"/>
              </a:rPr>
              <a:t>Ask</a:t>
            </a:r>
            <a:r>
              <a:rPr lang="en-US" altLang="en-US" sz="1200" b="1" baseline="0" dirty="0">
                <a:solidFill>
                  <a:srgbClr val="FFFFFF"/>
                </a:solidFill>
                <a:latin typeface="Arial" pitchFamily="34" charset="0"/>
              </a:rPr>
              <a:t> </a:t>
            </a:r>
            <a:endParaRPr lang="ar-SA" altLang="en-US" sz="1200" b="1" dirty="0">
              <a:solidFill>
                <a:srgbClr val="FFFFFF"/>
              </a:solidFill>
              <a:latin typeface="Arial" pitchFamily="34" charset="0"/>
            </a:endParaRPr>
          </a:p>
        </p:txBody>
      </p:sp>
      <p:sp>
        <p:nvSpPr>
          <p:cNvPr id="88068" name="Slide Number Placeholder 3"/>
          <p:cNvSpPr>
            <a:spLocks noGrp="1"/>
          </p:cNvSpPr>
          <p:nvPr>
            <p:ph type="sldNum" sz="quarter" idx="5"/>
          </p:nvPr>
        </p:nvSpPr>
        <p:spPr>
          <a:noFill/>
        </p:spPr>
        <p:txBody>
          <a:bodyPr/>
          <a:lstStyle>
            <a:lvl1pPr defTabSz="857250">
              <a:defRPr sz="3200">
                <a:solidFill>
                  <a:schemeClr val="tx1"/>
                </a:solidFill>
                <a:latin typeface="Arial" pitchFamily="34" charset="0"/>
                <a:cs typeface="Simplified Arabic" pitchFamily="18" charset="-78"/>
              </a:defRPr>
            </a:lvl1pPr>
            <a:lvl2pPr marL="742950" indent="-285750" defTabSz="857250">
              <a:defRPr sz="3200">
                <a:solidFill>
                  <a:schemeClr val="tx1"/>
                </a:solidFill>
                <a:latin typeface="Arial" pitchFamily="34" charset="0"/>
                <a:cs typeface="Simplified Arabic" pitchFamily="18" charset="-78"/>
              </a:defRPr>
            </a:lvl2pPr>
            <a:lvl3pPr marL="1143000" indent="-228600" defTabSz="857250">
              <a:defRPr sz="3200">
                <a:solidFill>
                  <a:schemeClr val="tx1"/>
                </a:solidFill>
                <a:latin typeface="Arial" pitchFamily="34" charset="0"/>
                <a:cs typeface="Simplified Arabic" pitchFamily="18" charset="-78"/>
              </a:defRPr>
            </a:lvl3pPr>
            <a:lvl4pPr marL="1600200" indent="-228600" defTabSz="857250">
              <a:defRPr sz="3200">
                <a:solidFill>
                  <a:schemeClr val="tx1"/>
                </a:solidFill>
                <a:latin typeface="Arial" pitchFamily="34" charset="0"/>
                <a:cs typeface="Simplified Arabic" pitchFamily="18" charset="-78"/>
              </a:defRPr>
            </a:lvl4pPr>
            <a:lvl5pPr marL="2057400" indent="-228600" defTabSz="857250">
              <a:defRPr sz="3200">
                <a:solidFill>
                  <a:schemeClr val="tx1"/>
                </a:solidFill>
                <a:latin typeface="Arial" pitchFamily="34" charset="0"/>
                <a:cs typeface="Simplified Arabic" pitchFamily="18" charset="-78"/>
              </a:defRPr>
            </a:lvl5pPr>
            <a:lvl6pPr marL="25146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6pPr>
            <a:lvl7pPr marL="29718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7pPr>
            <a:lvl8pPr marL="34290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8pPr>
            <a:lvl9pPr marL="38862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9pPr>
          </a:lstStyle>
          <a:p>
            <a:fld id="{844F6F6E-11D7-455A-81F8-F4C9C71CCE90}" type="slidenum">
              <a:rPr lang="en-CA" altLang="en-US" sz="1100" smtClean="0">
                <a:cs typeface="Arial" pitchFamily="34" charset="0"/>
              </a:rPr>
              <a:pPr/>
              <a:t>37</a:t>
            </a:fld>
            <a:endParaRPr lang="en-CA" altLang="en-US" sz="1100">
              <a:cs typeface="Arial" pitchFamily="34" charset="0"/>
            </a:endParaRPr>
          </a:p>
        </p:txBody>
      </p:sp>
    </p:spTree>
    <p:extLst>
      <p:ext uri="{BB962C8B-B14F-4D97-AF65-F5344CB8AC3E}">
        <p14:creationId xmlns:p14="http://schemas.microsoft.com/office/powerpoint/2010/main" val="3212724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257175" y="725488"/>
            <a:ext cx="6343650" cy="3568700"/>
          </a:xfrm>
          <a:ln/>
        </p:spPr>
      </p:sp>
      <p:sp>
        <p:nvSpPr>
          <p:cNvPr id="88067" name="Notes Placeholder 2"/>
          <p:cNvSpPr>
            <a:spLocks noGrp="1"/>
          </p:cNvSpPr>
          <p:nvPr>
            <p:ph type="body" idx="1"/>
          </p:nvPr>
        </p:nvSpPr>
        <p:spPr>
          <a:noFill/>
        </p:spPr>
        <p:txBody>
          <a:bodyPr/>
          <a:lstStyle/>
          <a:p>
            <a:pPr algn="ctr">
              <a:lnSpc>
                <a:spcPct val="150000"/>
              </a:lnSpc>
              <a:spcBef>
                <a:spcPct val="50000"/>
              </a:spcBef>
              <a:spcAft>
                <a:spcPct val="50000"/>
              </a:spcAft>
              <a:buFont typeface="Arabic Transparent" pitchFamily="34" charset="0"/>
              <a:buNone/>
            </a:pPr>
            <a:endParaRPr lang="ar-SA" altLang="en-US" sz="1200" b="1" dirty="0">
              <a:solidFill>
                <a:srgbClr val="FFFFFF"/>
              </a:solidFill>
              <a:latin typeface="Arial" pitchFamily="34" charset="0"/>
            </a:endParaRPr>
          </a:p>
        </p:txBody>
      </p:sp>
      <p:sp>
        <p:nvSpPr>
          <p:cNvPr id="88068" name="Slide Number Placeholder 3"/>
          <p:cNvSpPr>
            <a:spLocks noGrp="1"/>
          </p:cNvSpPr>
          <p:nvPr>
            <p:ph type="sldNum" sz="quarter" idx="5"/>
          </p:nvPr>
        </p:nvSpPr>
        <p:spPr>
          <a:noFill/>
        </p:spPr>
        <p:txBody>
          <a:bodyPr/>
          <a:lstStyle>
            <a:lvl1pPr defTabSz="857250">
              <a:defRPr sz="3200">
                <a:solidFill>
                  <a:schemeClr val="tx1"/>
                </a:solidFill>
                <a:latin typeface="Arial" pitchFamily="34" charset="0"/>
                <a:cs typeface="Simplified Arabic" pitchFamily="18" charset="-78"/>
              </a:defRPr>
            </a:lvl1pPr>
            <a:lvl2pPr marL="742950" indent="-285750" defTabSz="857250">
              <a:defRPr sz="3200">
                <a:solidFill>
                  <a:schemeClr val="tx1"/>
                </a:solidFill>
                <a:latin typeface="Arial" pitchFamily="34" charset="0"/>
                <a:cs typeface="Simplified Arabic" pitchFamily="18" charset="-78"/>
              </a:defRPr>
            </a:lvl2pPr>
            <a:lvl3pPr marL="1143000" indent="-228600" defTabSz="857250">
              <a:defRPr sz="3200">
                <a:solidFill>
                  <a:schemeClr val="tx1"/>
                </a:solidFill>
                <a:latin typeface="Arial" pitchFamily="34" charset="0"/>
                <a:cs typeface="Simplified Arabic" pitchFamily="18" charset="-78"/>
              </a:defRPr>
            </a:lvl3pPr>
            <a:lvl4pPr marL="1600200" indent="-228600" defTabSz="857250">
              <a:defRPr sz="3200">
                <a:solidFill>
                  <a:schemeClr val="tx1"/>
                </a:solidFill>
                <a:latin typeface="Arial" pitchFamily="34" charset="0"/>
                <a:cs typeface="Simplified Arabic" pitchFamily="18" charset="-78"/>
              </a:defRPr>
            </a:lvl4pPr>
            <a:lvl5pPr marL="2057400" indent="-228600" defTabSz="857250">
              <a:defRPr sz="3200">
                <a:solidFill>
                  <a:schemeClr val="tx1"/>
                </a:solidFill>
                <a:latin typeface="Arial" pitchFamily="34" charset="0"/>
                <a:cs typeface="Simplified Arabic" pitchFamily="18" charset="-78"/>
              </a:defRPr>
            </a:lvl5pPr>
            <a:lvl6pPr marL="25146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6pPr>
            <a:lvl7pPr marL="29718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7pPr>
            <a:lvl8pPr marL="34290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8pPr>
            <a:lvl9pPr marL="38862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9pPr>
          </a:lstStyle>
          <a:p>
            <a:fld id="{844F6F6E-11D7-455A-81F8-F4C9C71CCE90}" type="slidenum">
              <a:rPr lang="en-CA" altLang="en-US" sz="1100" smtClean="0">
                <a:cs typeface="Arial" pitchFamily="34" charset="0"/>
              </a:rPr>
              <a:pPr/>
              <a:t>38</a:t>
            </a:fld>
            <a:endParaRPr lang="en-CA" altLang="en-US" sz="1100">
              <a:cs typeface="Arial" pitchFamily="34" charset="0"/>
            </a:endParaRPr>
          </a:p>
        </p:txBody>
      </p:sp>
    </p:spTree>
    <p:extLst>
      <p:ext uri="{BB962C8B-B14F-4D97-AF65-F5344CB8AC3E}">
        <p14:creationId xmlns:p14="http://schemas.microsoft.com/office/powerpoint/2010/main" val="2453033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257175" y="725488"/>
            <a:ext cx="6343650" cy="3568700"/>
          </a:xfrm>
          <a:ln/>
        </p:spPr>
      </p:sp>
      <p:sp>
        <p:nvSpPr>
          <p:cNvPr id="88067" name="Notes Placeholder 2"/>
          <p:cNvSpPr>
            <a:spLocks noGrp="1"/>
          </p:cNvSpPr>
          <p:nvPr>
            <p:ph type="body" idx="1"/>
          </p:nvPr>
        </p:nvSpPr>
        <p:spPr>
          <a:noFill/>
        </p:spPr>
        <p:txBody>
          <a:bodyPr/>
          <a:lstStyle/>
          <a:p>
            <a:pPr algn="ctr">
              <a:lnSpc>
                <a:spcPct val="150000"/>
              </a:lnSpc>
              <a:spcBef>
                <a:spcPct val="50000"/>
              </a:spcBef>
              <a:spcAft>
                <a:spcPct val="50000"/>
              </a:spcAft>
              <a:buFont typeface="Arabic Transparent" pitchFamily="34" charset="0"/>
              <a:buNone/>
            </a:pPr>
            <a:endParaRPr lang="ar-SA" altLang="en-US" sz="1200" b="1" dirty="0">
              <a:solidFill>
                <a:srgbClr val="FFFFFF"/>
              </a:solidFill>
              <a:latin typeface="Arial" pitchFamily="34" charset="0"/>
            </a:endParaRPr>
          </a:p>
        </p:txBody>
      </p:sp>
      <p:sp>
        <p:nvSpPr>
          <p:cNvPr id="88068" name="Slide Number Placeholder 3"/>
          <p:cNvSpPr>
            <a:spLocks noGrp="1"/>
          </p:cNvSpPr>
          <p:nvPr>
            <p:ph type="sldNum" sz="quarter" idx="5"/>
          </p:nvPr>
        </p:nvSpPr>
        <p:spPr>
          <a:noFill/>
        </p:spPr>
        <p:txBody>
          <a:bodyPr/>
          <a:lstStyle>
            <a:lvl1pPr defTabSz="857250">
              <a:defRPr sz="3200">
                <a:solidFill>
                  <a:schemeClr val="tx1"/>
                </a:solidFill>
                <a:latin typeface="Arial" pitchFamily="34" charset="0"/>
                <a:cs typeface="Simplified Arabic" pitchFamily="18" charset="-78"/>
              </a:defRPr>
            </a:lvl1pPr>
            <a:lvl2pPr marL="742950" indent="-285750" defTabSz="857250">
              <a:defRPr sz="3200">
                <a:solidFill>
                  <a:schemeClr val="tx1"/>
                </a:solidFill>
                <a:latin typeface="Arial" pitchFamily="34" charset="0"/>
                <a:cs typeface="Simplified Arabic" pitchFamily="18" charset="-78"/>
              </a:defRPr>
            </a:lvl2pPr>
            <a:lvl3pPr marL="1143000" indent="-228600" defTabSz="857250">
              <a:defRPr sz="3200">
                <a:solidFill>
                  <a:schemeClr val="tx1"/>
                </a:solidFill>
                <a:latin typeface="Arial" pitchFamily="34" charset="0"/>
                <a:cs typeface="Simplified Arabic" pitchFamily="18" charset="-78"/>
              </a:defRPr>
            </a:lvl3pPr>
            <a:lvl4pPr marL="1600200" indent="-228600" defTabSz="857250">
              <a:defRPr sz="3200">
                <a:solidFill>
                  <a:schemeClr val="tx1"/>
                </a:solidFill>
                <a:latin typeface="Arial" pitchFamily="34" charset="0"/>
                <a:cs typeface="Simplified Arabic" pitchFamily="18" charset="-78"/>
              </a:defRPr>
            </a:lvl4pPr>
            <a:lvl5pPr marL="2057400" indent="-228600" defTabSz="857250">
              <a:defRPr sz="3200">
                <a:solidFill>
                  <a:schemeClr val="tx1"/>
                </a:solidFill>
                <a:latin typeface="Arial" pitchFamily="34" charset="0"/>
                <a:cs typeface="Simplified Arabic" pitchFamily="18" charset="-78"/>
              </a:defRPr>
            </a:lvl5pPr>
            <a:lvl6pPr marL="25146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6pPr>
            <a:lvl7pPr marL="29718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7pPr>
            <a:lvl8pPr marL="34290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8pPr>
            <a:lvl9pPr marL="38862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9pPr>
          </a:lstStyle>
          <a:p>
            <a:fld id="{844F6F6E-11D7-455A-81F8-F4C9C71CCE90}" type="slidenum">
              <a:rPr lang="en-CA" altLang="en-US" sz="1100" smtClean="0">
                <a:cs typeface="Arial" pitchFamily="34" charset="0"/>
              </a:rPr>
              <a:pPr/>
              <a:t>39</a:t>
            </a:fld>
            <a:endParaRPr lang="en-CA" altLang="en-US" sz="1100">
              <a:cs typeface="Arial" pitchFamily="34" charset="0"/>
            </a:endParaRPr>
          </a:p>
        </p:txBody>
      </p:sp>
    </p:spTree>
    <p:extLst>
      <p:ext uri="{BB962C8B-B14F-4D97-AF65-F5344CB8AC3E}">
        <p14:creationId xmlns:p14="http://schemas.microsoft.com/office/powerpoint/2010/main" val="1045295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300" b="0" i="0" kern="1200" dirty="0">
                <a:solidFill>
                  <a:schemeClr val="tx1"/>
                </a:solidFill>
                <a:effectLst/>
                <a:latin typeface="Times New Roman" pitchFamily="18" charset="0"/>
                <a:ea typeface="+mn-ea"/>
                <a:cs typeface="Times New Roman" pitchFamily="18" charset="0"/>
              </a:rPr>
              <a:t>This can be a great activity for presentation skills or train the trainer classes. Tell participants that you will read them a list of words to test their memory. Participants will need to listen carefully and cannot write any of the words you will say down. Later you will test and see how many words they still remember.</a:t>
            </a:r>
          </a:p>
          <a:p>
            <a:pPr algn="l" rtl="0"/>
            <a:r>
              <a:rPr lang="en-US" sz="1300" b="0" i="0" kern="1200" dirty="0">
                <a:solidFill>
                  <a:schemeClr val="tx1"/>
                </a:solidFill>
                <a:effectLst/>
                <a:latin typeface="Times New Roman" pitchFamily="18" charset="0"/>
                <a:ea typeface="+mn-ea"/>
                <a:cs typeface="Times New Roman" pitchFamily="18" charset="0"/>
              </a:rPr>
              <a:t>Read each of the following words slowly and pause briefly between each word. Note that one of the words (nigh) is repeated three times</a:t>
            </a:r>
          </a:p>
          <a:p>
            <a:pPr algn="l" rtl="0"/>
            <a:r>
              <a:rPr lang="en-US" sz="1300" b="0" i="0" kern="1200" dirty="0">
                <a:solidFill>
                  <a:schemeClr val="tx1"/>
                </a:solidFill>
                <a:effectLst/>
                <a:latin typeface="Times New Roman" pitchFamily="18" charset="0"/>
                <a:ea typeface="+mn-ea"/>
                <a:cs typeface="Times New Roman" pitchFamily="18" charset="0"/>
              </a:rPr>
              <a:t>Once you finish reading the list, try to distract them by talking about anything else for about one minute. Then ask each participant to take out a piece of paper and write down as many words as they can remember.</a:t>
            </a:r>
          </a:p>
          <a:p>
            <a:pPr algn="l" rtl="0"/>
            <a:r>
              <a:rPr lang="en-US" sz="1300" b="0" i="0" kern="1200" dirty="0">
                <a:solidFill>
                  <a:schemeClr val="tx1"/>
                </a:solidFill>
                <a:effectLst/>
                <a:latin typeface="Times New Roman" pitchFamily="18" charset="0"/>
                <a:ea typeface="+mn-ea"/>
                <a:cs typeface="Times New Roman" pitchFamily="18" charset="0"/>
              </a:rPr>
              <a:t> </a:t>
            </a:r>
          </a:p>
          <a:p>
            <a:pPr algn="l" rtl="0"/>
            <a:r>
              <a:rPr lang="en-US" sz="1300" b="1" i="0" kern="1200" dirty="0">
                <a:solidFill>
                  <a:schemeClr val="tx1"/>
                </a:solidFill>
                <a:effectLst/>
                <a:latin typeface="Times New Roman" pitchFamily="18" charset="0"/>
                <a:ea typeface="+mn-ea"/>
                <a:cs typeface="Times New Roman" pitchFamily="18" charset="0"/>
              </a:rPr>
              <a:t>Debrief by exploring the four basic principles of memory as follows: </a:t>
            </a:r>
            <a:endParaRPr lang="en-US" sz="1300" b="0" i="0" kern="1200" dirty="0">
              <a:solidFill>
                <a:schemeClr val="tx1"/>
              </a:solidFill>
              <a:effectLst/>
              <a:latin typeface="Times New Roman" pitchFamily="18" charset="0"/>
              <a:ea typeface="+mn-ea"/>
              <a:cs typeface="Times New Roman" pitchFamily="18" charset="0"/>
            </a:endParaRPr>
          </a:p>
          <a:p>
            <a:pPr algn="l" rtl="0"/>
            <a:r>
              <a:rPr lang="en-US" sz="1300" b="1" i="0" kern="1200" dirty="0">
                <a:solidFill>
                  <a:schemeClr val="tx1"/>
                </a:solidFill>
                <a:effectLst/>
                <a:latin typeface="Times New Roman" pitchFamily="18" charset="0"/>
                <a:ea typeface="+mn-ea"/>
                <a:cs typeface="Times New Roman" pitchFamily="18" charset="0"/>
              </a:rPr>
              <a:t> Primacy and recency</a:t>
            </a:r>
            <a:r>
              <a:rPr lang="en-US" sz="1300" b="0" i="0" kern="1200" dirty="0">
                <a:solidFill>
                  <a:schemeClr val="tx1"/>
                </a:solidFill>
                <a:effectLst/>
                <a:latin typeface="Times New Roman" pitchFamily="18" charset="0"/>
                <a:ea typeface="+mn-ea"/>
                <a:cs typeface="Times New Roman" pitchFamily="18" charset="0"/>
              </a:rPr>
              <a:t> – ask participants to raise their hands if they remembered the first and last words (dream and pillow). Explain that people easily remember the first and last things they hear in a series. Link back to the importance of having a high energy start and a final recap and review of your </a:t>
            </a:r>
            <a:r>
              <a:rPr lang="en-US" sz="1300" b="0" i="0" kern="1200" dirty="0" err="1">
                <a:solidFill>
                  <a:schemeClr val="tx1"/>
                </a:solidFill>
                <a:effectLst/>
                <a:latin typeface="Times New Roman" pitchFamily="18" charset="0"/>
                <a:ea typeface="+mn-ea"/>
                <a:cs typeface="Times New Roman" pitchFamily="18" charset="0"/>
              </a:rPr>
              <a:t>presenation</a:t>
            </a:r>
            <a:r>
              <a:rPr lang="en-US" sz="1300" b="0" i="0" kern="1200" dirty="0">
                <a:solidFill>
                  <a:schemeClr val="tx1"/>
                </a:solidFill>
                <a:effectLst/>
                <a:latin typeface="Times New Roman" pitchFamily="18" charset="0"/>
                <a:ea typeface="+mn-ea"/>
                <a:cs typeface="Times New Roman" pitchFamily="18" charset="0"/>
              </a:rPr>
              <a:t>.</a:t>
            </a:r>
          </a:p>
          <a:p>
            <a:pPr algn="l" rtl="0"/>
            <a:r>
              <a:rPr lang="en-US" sz="1300" b="1" i="0" kern="1200" dirty="0">
                <a:solidFill>
                  <a:schemeClr val="tx1"/>
                </a:solidFill>
                <a:effectLst/>
                <a:latin typeface="Times New Roman" pitchFamily="18" charset="0"/>
                <a:ea typeface="+mn-ea"/>
                <a:cs typeface="Times New Roman" pitchFamily="18" charset="0"/>
              </a:rPr>
              <a:t> Surprise</a:t>
            </a:r>
            <a:r>
              <a:rPr lang="en-US" sz="1300" b="0" i="0" kern="1200" dirty="0">
                <a:solidFill>
                  <a:schemeClr val="tx1"/>
                </a:solidFill>
                <a:effectLst/>
                <a:latin typeface="Times New Roman" pitchFamily="18" charset="0"/>
                <a:ea typeface="+mn-ea"/>
                <a:cs typeface="Times New Roman" pitchFamily="18" charset="0"/>
              </a:rPr>
              <a:t> – ask those who remember the word (artichoke) to raise their hands. Make the point that most people tend to remember things that are different, new or unexpected.  People will remember your presentation for much longer if it is novel and untraditional if not shocking.</a:t>
            </a:r>
          </a:p>
          <a:p>
            <a:pPr algn="l" rtl="0"/>
            <a:r>
              <a:rPr lang="en-US" sz="1300" b="1" i="0" kern="1200" dirty="0">
                <a:solidFill>
                  <a:schemeClr val="tx1"/>
                </a:solidFill>
                <a:effectLst/>
                <a:latin typeface="Times New Roman" pitchFamily="18" charset="0"/>
                <a:ea typeface="+mn-ea"/>
                <a:cs typeface="Times New Roman" pitchFamily="18" charset="0"/>
              </a:rPr>
              <a:t> Repetition</a:t>
            </a:r>
            <a:r>
              <a:rPr lang="en-US" sz="1300" b="0" i="0" kern="1200" dirty="0">
                <a:solidFill>
                  <a:schemeClr val="tx1"/>
                </a:solidFill>
                <a:effectLst/>
                <a:latin typeface="Times New Roman" pitchFamily="18" charset="0"/>
                <a:ea typeface="+mn-ea"/>
                <a:cs typeface="Times New Roman" pitchFamily="18" charset="0"/>
              </a:rPr>
              <a:t> – Ask those who remember the word (night) to raise their hands. Most participants must have remembered and wrote this word because you repeated it three times. Explain that people remember things more if they are repeated and how important it is to recap and review the main key points of your presentation more than once to ensure your audience can remember them.</a:t>
            </a:r>
          </a:p>
          <a:p>
            <a:pPr algn="l" rtl="0"/>
            <a:r>
              <a:rPr lang="en-US" sz="1300" b="1" i="0" kern="1200" dirty="0">
                <a:solidFill>
                  <a:schemeClr val="tx1"/>
                </a:solidFill>
                <a:effectLst/>
                <a:latin typeface="Times New Roman" pitchFamily="18" charset="0"/>
                <a:ea typeface="+mn-ea"/>
                <a:cs typeface="Times New Roman" pitchFamily="18" charset="0"/>
              </a:rPr>
              <a:t> False-memory</a:t>
            </a:r>
            <a:r>
              <a:rPr lang="en-US" sz="1300" b="0" i="0" kern="1200" dirty="0">
                <a:solidFill>
                  <a:schemeClr val="tx1"/>
                </a:solidFill>
                <a:effectLst/>
                <a:latin typeface="Times New Roman" pitchFamily="18" charset="0"/>
                <a:ea typeface="+mn-ea"/>
                <a:cs typeface="Times New Roman" pitchFamily="18" charset="0"/>
              </a:rPr>
              <a:t> – Ask participants to raise their hands if they remember the word (bed). Reveal that this word was not in the list but still some of them did write it down and raise their hands. Explain that our brain automatically closes gaps in what it sees and hears or reads, and sometimes assumes things that never took place happened. Most participants would have written the word (bed) because it simply fits and belongs to the list logically even though you never read it. </a:t>
            </a:r>
          </a:p>
          <a:p>
            <a:pPr algn="l" rtl="0"/>
            <a:endParaRPr lang="en-US" dirty="0"/>
          </a:p>
        </p:txBody>
      </p:sp>
      <p:sp>
        <p:nvSpPr>
          <p:cNvPr id="4" name="Slide Number Placeholder 3"/>
          <p:cNvSpPr>
            <a:spLocks noGrp="1"/>
          </p:cNvSpPr>
          <p:nvPr>
            <p:ph type="sldNum" sz="quarter" idx="5"/>
          </p:nvPr>
        </p:nvSpPr>
        <p:spPr/>
        <p:txBody>
          <a:bodyPr/>
          <a:lstStyle/>
          <a:p>
            <a:pPr>
              <a:defRPr/>
            </a:pPr>
            <a:fld id="{097AF110-FBF8-4D04-837D-78ECCB89ABAD}" type="slidenum">
              <a:rPr lang="ar-SA" smtClean="0"/>
              <a:pPr>
                <a:defRPr/>
              </a:pPr>
              <a:t>4</a:t>
            </a:fld>
            <a:endParaRPr lang="en-US">
              <a:cs typeface="Simplified Arabic" pitchFamily="18" charset="-78"/>
            </a:endParaRPr>
          </a:p>
        </p:txBody>
      </p:sp>
    </p:spTree>
    <p:extLst>
      <p:ext uri="{BB962C8B-B14F-4D97-AF65-F5344CB8AC3E}">
        <p14:creationId xmlns:p14="http://schemas.microsoft.com/office/powerpoint/2010/main" val="4085426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888" y="715963"/>
            <a:ext cx="6372225" cy="3584575"/>
          </a:xfrm>
        </p:spPr>
      </p:sp>
      <p:sp>
        <p:nvSpPr>
          <p:cNvPr id="3" name="Notes Placeholder 2"/>
          <p:cNvSpPr>
            <a:spLocks noGrp="1"/>
          </p:cNvSpPr>
          <p:nvPr>
            <p:ph type="body" idx="1"/>
          </p:nvPr>
        </p:nvSpPr>
        <p:spPr/>
        <p:txBody>
          <a:bodyPr/>
          <a:lstStyle/>
          <a:p>
            <a:r>
              <a:rPr lang="ar-EG" dirty="0"/>
              <a:t>فى التقارب بين الأديان مثلا يتم التحدث عن النقاط المشتركة أكثر</a:t>
            </a:r>
            <a:endParaRPr lang="en-US" dirty="0"/>
          </a:p>
        </p:txBody>
      </p:sp>
      <p:sp>
        <p:nvSpPr>
          <p:cNvPr id="4" name="Slide Number Placeholder 3"/>
          <p:cNvSpPr>
            <a:spLocks noGrp="1"/>
          </p:cNvSpPr>
          <p:nvPr>
            <p:ph type="sldNum" sz="quarter" idx="10"/>
          </p:nvPr>
        </p:nvSpPr>
        <p:spPr/>
        <p:txBody>
          <a:bodyPr/>
          <a:lstStyle/>
          <a:p>
            <a:pPr>
              <a:defRPr/>
            </a:pPr>
            <a:fld id="{097AF110-FBF8-4D04-837D-78ECCB89ABAD}" type="slidenum">
              <a:rPr lang="ar-SA" smtClean="0"/>
              <a:pPr>
                <a:defRPr/>
              </a:pPr>
              <a:t>40</a:t>
            </a:fld>
            <a:endParaRPr lang="en-US">
              <a:cs typeface="Simplified Arabic" pitchFamily="18" charset="-78"/>
            </a:endParaRPr>
          </a:p>
        </p:txBody>
      </p:sp>
    </p:spTree>
    <p:extLst>
      <p:ext uri="{BB962C8B-B14F-4D97-AF65-F5344CB8AC3E}">
        <p14:creationId xmlns:p14="http://schemas.microsoft.com/office/powerpoint/2010/main" val="1475439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257175" y="725488"/>
            <a:ext cx="6343650" cy="3568700"/>
          </a:xfrm>
          <a:ln/>
        </p:spPr>
      </p:sp>
      <p:sp>
        <p:nvSpPr>
          <p:cNvPr id="88067" name="Notes Placeholder 2"/>
          <p:cNvSpPr>
            <a:spLocks noGrp="1"/>
          </p:cNvSpPr>
          <p:nvPr>
            <p:ph type="body" idx="1"/>
          </p:nvPr>
        </p:nvSpPr>
        <p:spPr>
          <a:noFill/>
        </p:spPr>
        <p:txBody>
          <a:bodyPr/>
          <a:lstStyle/>
          <a:p>
            <a:pPr algn="ctr">
              <a:lnSpc>
                <a:spcPct val="150000"/>
              </a:lnSpc>
              <a:spcBef>
                <a:spcPct val="50000"/>
              </a:spcBef>
              <a:spcAft>
                <a:spcPct val="50000"/>
              </a:spcAft>
              <a:buFont typeface="Arabic Transparent" pitchFamily="34" charset="0"/>
              <a:buNone/>
            </a:pPr>
            <a:r>
              <a:rPr lang="ar-EG" altLang="en-US" sz="1200" b="1" dirty="0">
                <a:solidFill>
                  <a:srgbClr val="FFFFFF"/>
                </a:solidFill>
                <a:latin typeface="Arial" pitchFamily="34" charset="0"/>
              </a:rPr>
              <a:t>محبة</a:t>
            </a:r>
            <a:r>
              <a:rPr lang="ar-EG" altLang="en-US" sz="1200" b="1" baseline="0" dirty="0">
                <a:solidFill>
                  <a:srgbClr val="FFFFFF"/>
                </a:solidFill>
                <a:latin typeface="Arial" pitchFamily="34" charset="0"/>
              </a:rPr>
              <a:t> حقيقية و </a:t>
            </a:r>
            <a:r>
              <a:rPr lang="ar-EG" altLang="en-US" sz="1200" b="1" dirty="0">
                <a:solidFill>
                  <a:srgbClr val="FFFFFF"/>
                </a:solidFill>
                <a:latin typeface="Arial" pitchFamily="34" charset="0"/>
              </a:rPr>
              <a:t>ابتسامة ستجد المقابل</a:t>
            </a:r>
            <a:endParaRPr lang="ar-SA" altLang="en-US" sz="1200" b="1" dirty="0">
              <a:solidFill>
                <a:srgbClr val="FFFFFF"/>
              </a:solidFill>
              <a:latin typeface="Arial" pitchFamily="34" charset="0"/>
            </a:endParaRPr>
          </a:p>
        </p:txBody>
      </p:sp>
      <p:sp>
        <p:nvSpPr>
          <p:cNvPr id="88068" name="Slide Number Placeholder 3"/>
          <p:cNvSpPr>
            <a:spLocks noGrp="1"/>
          </p:cNvSpPr>
          <p:nvPr>
            <p:ph type="sldNum" sz="quarter" idx="5"/>
          </p:nvPr>
        </p:nvSpPr>
        <p:spPr>
          <a:noFill/>
        </p:spPr>
        <p:txBody>
          <a:bodyPr/>
          <a:lstStyle>
            <a:lvl1pPr defTabSz="857250">
              <a:defRPr sz="3200">
                <a:solidFill>
                  <a:schemeClr val="tx1"/>
                </a:solidFill>
                <a:latin typeface="Arial" pitchFamily="34" charset="0"/>
                <a:cs typeface="Simplified Arabic" pitchFamily="18" charset="-78"/>
              </a:defRPr>
            </a:lvl1pPr>
            <a:lvl2pPr marL="742950" indent="-285750" defTabSz="857250">
              <a:defRPr sz="3200">
                <a:solidFill>
                  <a:schemeClr val="tx1"/>
                </a:solidFill>
                <a:latin typeface="Arial" pitchFamily="34" charset="0"/>
                <a:cs typeface="Simplified Arabic" pitchFamily="18" charset="-78"/>
              </a:defRPr>
            </a:lvl2pPr>
            <a:lvl3pPr marL="1143000" indent="-228600" defTabSz="857250">
              <a:defRPr sz="3200">
                <a:solidFill>
                  <a:schemeClr val="tx1"/>
                </a:solidFill>
                <a:latin typeface="Arial" pitchFamily="34" charset="0"/>
                <a:cs typeface="Simplified Arabic" pitchFamily="18" charset="-78"/>
              </a:defRPr>
            </a:lvl3pPr>
            <a:lvl4pPr marL="1600200" indent="-228600" defTabSz="857250">
              <a:defRPr sz="3200">
                <a:solidFill>
                  <a:schemeClr val="tx1"/>
                </a:solidFill>
                <a:latin typeface="Arial" pitchFamily="34" charset="0"/>
                <a:cs typeface="Simplified Arabic" pitchFamily="18" charset="-78"/>
              </a:defRPr>
            </a:lvl4pPr>
            <a:lvl5pPr marL="2057400" indent="-228600" defTabSz="857250">
              <a:defRPr sz="3200">
                <a:solidFill>
                  <a:schemeClr val="tx1"/>
                </a:solidFill>
                <a:latin typeface="Arial" pitchFamily="34" charset="0"/>
                <a:cs typeface="Simplified Arabic" pitchFamily="18" charset="-78"/>
              </a:defRPr>
            </a:lvl5pPr>
            <a:lvl6pPr marL="25146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6pPr>
            <a:lvl7pPr marL="29718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7pPr>
            <a:lvl8pPr marL="34290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8pPr>
            <a:lvl9pPr marL="38862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9pPr>
          </a:lstStyle>
          <a:p>
            <a:fld id="{844F6F6E-11D7-455A-81F8-F4C9C71CCE90}" type="slidenum">
              <a:rPr lang="en-CA" altLang="en-US" sz="1100" smtClean="0">
                <a:cs typeface="Arial" pitchFamily="34" charset="0"/>
              </a:rPr>
              <a:pPr/>
              <a:t>42</a:t>
            </a:fld>
            <a:endParaRPr lang="en-CA" altLang="en-US" sz="1100">
              <a:cs typeface="Arial" pitchFamily="34" charset="0"/>
            </a:endParaRPr>
          </a:p>
        </p:txBody>
      </p:sp>
    </p:spTree>
    <p:extLst>
      <p:ext uri="{BB962C8B-B14F-4D97-AF65-F5344CB8AC3E}">
        <p14:creationId xmlns:p14="http://schemas.microsoft.com/office/powerpoint/2010/main" val="751738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257175" y="725488"/>
            <a:ext cx="6343650" cy="3568700"/>
          </a:xfrm>
          <a:ln/>
        </p:spPr>
      </p:sp>
      <p:sp>
        <p:nvSpPr>
          <p:cNvPr id="88067" name="Notes Placeholder 2"/>
          <p:cNvSpPr>
            <a:spLocks noGrp="1"/>
          </p:cNvSpPr>
          <p:nvPr>
            <p:ph type="body" idx="1"/>
          </p:nvPr>
        </p:nvSpPr>
        <p:spPr>
          <a:noFill/>
        </p:spPr>
        <p:txBody>
          <a:bodyPr/>
          <a:lstStyle/>
          <a:p>
            <a:pPr algn="ctr">
              <a:lnSpc>
                <a:spcPct val="150000"/>
              </a:lnSpc>
              <a:spcBef>
                <a:spcPct val="50000"/>
              </a:spcBef>
              <a:spcAft>
                <a:spcPct val="50000"/>
              </a:spcAft>
              <a:buFont typeface="Arabic Transparent" pitchFamily="34" charset="0"/>
              <a:buNone/>
            </a:pPr>
            <a:endParaRPr lang="ar-SA" altLang="en-US" sz="1200" b="1" dirty="0">
              <a:solidFill>
                <a:srgbClr val="FFFFFF"/>
              </a:solidFill>
              <a:latin typeface="Arial" pitchFamily="34" charset="0"/>
            </a:endParaRPr>
          </a:p>
        </p:txBody>
      </p:sp>
      <p:sp>
        <p:nvSpPr>
          <p:cNvPr id="88068" name="Slide Number Placeholder 3"/>
          <p:cNvSpPr>
            <a:spLocks noGrp="1"/>
          </p:cNvSpPr>
          <p:nvPr>
            <p:ph type="sldNum" sz="quarter" idx="5"/>
          </p:nvPr>
        </p:nvSpPr>
        <p:spPr>
          <a:noFill/>
        </p:spPr>
        <p:txBody>
          <a:bodyPr/>
          <a:lstStyle>
            <a:lvl1pPr defTabSz="857250">
              <a:defRPr sz="3200">
                <a:solidFill>
                  <a:schemeClr val="tx1"/>
                </a:solidFill>
                <a:latin typeface="Arial" pitchFamily="34" charset="0"/>
                <a:cs typeface="Simplified Arabic" pitchFamily="18" charset="-78"/>
              </a:defRPr>
            </a:lvl1pPr>
            <a:lvl2pPr marL="742950" indent="-285750" defTabSz="857250">
              <a:defRPr sz="3200">
                <a:solidFill>
                  <a:schemeClr val="tx1"/>
                </a:solidFill>
                <a:latin typeface="Arial" pitchFamily="34" charset="0"/>
                <a:cs typeface="Simplified Arabic" pitchFamily="18" charset="-78"/>
              </a:defRPr>
            </a:lvl2pPr>
            <a:lvl3pPr marL="1143000" indent="-228600" defTabSz="857250">
              <a:defRPr sz="3200">
                <a:solidFill>
                  <a:schemeClr val="tx1"/>
                </a:solidFill>
                <a:latin typeface="Arial" pitchFamily="34" charset="0"/>
                <a:cs typeface="Simplified Arabic" pitchFamily="18" charset="-78"/>
              </a:defRPr>
            </a:lvl3pPr>
            <a:lvl4pPr marL="1600200" indent="-228600" defTabSz="857250">
              <a:defRPr sz="3200">
                <a:solidFill>
                  <a:schemeClr val="tx1"/>
                </a:solidFill>
                <a:latin typeface="Arial" pitchFamily="34" charset="0"/>
                <a:cs typeface="Simplified Arabic" pitchFamily="18" charset="-78"/>
              </a:defRPr>
            </a:lvl4pPr>
            <a:lvl5pPr marL="2057400" indent="-228600" defTabSz="857250">
              <a:defRPr sz="3200">
                <a:solidFill>
                  <a:schemeClr val="tx1"/>
                </a:solidFill>
                <a:latin typeface="Arial" pitchFamily="34" charset="0"/>
                <a:cs typeface="Simplified Arabic" pitchFamily="18" charset="-78"/>
              </a:defRPr>
            </a:lvl5pPr>
            <a:lvl6pPr marL="25146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6pPr>
            <a:lvl7pPr marL="29718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7pPr>
            <a:lvl8pPr marL="34290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8pPr>
            <a:lvl9pPr marL="38862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9pPr>
          </a:lstStyle>
          <a:p>
            <a:fld id="{844F6F6E-11D7-455A-81F8-F4C9C71CCE90}" type="slidenum">
              <a:rPr lang="en-CA" altLang="en-US" sz="1100" smtClean="0">
                <a:cs typeface="Arial" pitchFamily="34" charset="0"/>
              </a:rPr>
              <a:pPr/>
              <a:t>43</a:t>
            </a:fld>
            <a:endParaRPr lang="en-CA" altLang="en-US" sz="1100">
              <a:cs typeface="Arial" pitchFamily="34" charset="0"/>
            </a:endParaRPr>
          </a:p>
        </p:txBody>
      </p:sp>
    </p:spTree>
    <p:extLst>
      <p:ext uri="{BB962C8B-B14F-4D97-AF65-F5344CB8AC3E}">
        <p14:creationId xmlns:p14="http://schemas.microsoft.com/office/powerpoint/2010/main" val="2825849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257175" y="725488"/>
            <a:ext cx="6343650" cy="3568700"/>
          </a:xfrm>
          <a:ln/>
        </p:spPr>
      </p:sp>
      <p:sp>
        <p:nvSpPr>
          <p:cNvPr id="88067" name="Notes Placeholder 2"/>
          <p:cNvSpPr>
            <a:spLocks noGrp="1"/>
          </p:cNvSpPr>
          <p:nvPr>
            <p:ph type="body" idx="1"/>
          </p:nvPr>
        </p:nvSpPr>
        <p:spPr>
          <a:noFill/>
        </p:spPr>
        <p:txBody>
          <a:bodyPr/>
          <a:lstStyle/>
          <a:p>
            <a:pPr algn="ctr">
              <a:lnSpc>
                <a:spcPct val="150000"/>
              </a:lnSpc>
              <a:spcBef>
                <a:spcPct val="50000"/>
              </a:spcBef>
              <a:spcAft>
                <a:spcPct val="50000"/>
              </a:spcAft>
              <a:buFont typeface="Arabic Transparent" pitchFamily="34" charset="0"/>
              <a:buNone/>
            </a:pPr>
            <a:endParaRPr lang="ar-SA" altLang="en-US" sz="1200" b="1" dirty="0">
              <a:solidFill>
                <a:srgbClr val="FFFFFF"/>
              </a:solidFill>
              <a:latin typeface="Arial" pitchFamily="34" charset="0"/>
            </a:endParaRPr>
          </a:p>
        </p:txBody>
      </p:sp>
      <p:sp>
        <p:nvSpPr>
          <p:cNvPr id="88068" name="Slide Number Placeholder 3"/>
          <p:cNvSpPr>
            <a:spLocks noGrp="1"/>
          </p:cNvSpPr>
          <p:nvPr>
            <p:ph type="sldNum" sz="quarter" idx="5"/>
          </p:nvPr>
        </p:nvSpPr>
        <p:spPr>
          <a:noFill/>
        </p:spPr>
        <p:txBody>
          <a:bodyPr/>
          <a:lstStyle>
            <a:lvl1pPr defTabSz="857250">
              <a:defRPr sz="3200">
                <a:solidFill>
                  <a:schemeClr val="tx1"/>
                </a:solidFill>
                <a:latin typeface="Arial" pitchFamily="34" charset="0"/>
                <a:cs typeface="Simplified Arabic" pitchFamily="18" charset="-78"/>
              </a:defRPr>
            </a:lvl1pPr>
            <a:lvl2pPr marL="742950" indent="-285750" defTabSz="857250">
              <a:defRPr sz="3200">
                <a:solidFill>
                  <a:schemeClr val="tx1"/>
                </a:solidFill>
                <a:latin typeface="Arial" pitchFamily="34" charset="0"/>
                <a:cs typeface="Simplified Arabic" pitchFamily="18" charset="-78"/>
              </a:defRPr>
            </a:lvl2pPr>
            <a:lvl3pPr marL="1143000" indent="-228600" defTabSz="857250">
              <a:defRPr sz="3200">
                <a:solidFill>
                  <a:schemeClr val="tx1"/>
                </a:solidFill>
                <a:latin typeface="Arial" pitchFamily="34" charset="0"/>
                <a:cs typeface="Simplified Arabic" pitchFamily="18" charset="-78"/>
              </a:defRPr>
            </a:lvl3pPr>
            <a:lvl4pPr marL="1600200" indent="-228600" defTabSz="857250">
              <a:defRPr sz="3200">
                <a:solidFill>
                  <a:schemeClr val="tx1"/>
                </a:solidFill>
                <a:latin typeface="Arial" pitchFamily="34" charset="0"/>
                <a:cs typeface="Simplified Arabic" pitchFamily="18" charset="-78"/>
              </a:defRPr>
            </a:lvl4pPr>
            <a:lvl5pPr marL="2057400" indent="-228600" defTabSz="857250">
              <a:defRPr sz="3200">
                <a:solidFill>
                  <a:schemeClr val="tx1"/>
                </a:solidFill>
                <a:latin typeface="Arial" pitchFamily="34" charset="0"/>
                <a:cs typeface="Simplified Arabic" pitchFamily="18" charset="-78"/>
              </a:defRPr>
            </a:lvl5pPr>
            <a:lvl6pPr marL="25146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6pPr>
            <a:lvl7pPr marL="29718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7pPr>
            <a:lvl8pPr marL="34290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8pPr>
            <a:lvl9pPr marL="38862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9pPr>
          </a:lstStyle>
          <a:p>
            <a:fld id="{844F6F6E-11D7-455A-81F8-F4C9C71CCE90}" type="slidenum">
              <a:rPr lang="en-CA" altLang="en-US" sz="1100" smtClean="0">
                <a:cs typeface="Arial" pitchFamily="34" charset="0"/>
              </a:rPr>
              <a:pPr/>
              <a:t>44</a:t>
            </a:fld>
            <a:endParaRPr lang="en-CA" altLang="en-US" sz="1100">
              <a:cs typeface="Arial" pitchFamily="34" charset="0"/>
            </a:endParaRPr>
          </a:p>
        </p:txBody>
      </p:sp>
    </p:spTree>
    <p:extLst>
      <p:ext uri="{BB962C8B-B14F-4D97-AF65-F5344CB8AC3E}">
        <p14:creationId xmlns:p14="http://schemas.microsoft.com/office/powerpoint/2010/main" val="490760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257175" y="725488"/>
            <a:ext cx="6343650" cy="3568700"/>
          </a:xfrm>
          <a:ln/>
        </p:spPr>
      </p:sp>
      <p:sp>
        <p:nvSpPr>
          <p:cNvPr id="88067" name="Notes Placeholder 2"/>
          <p:cNvSpPr>
            <a:spLocks noGrp="1"/>
          </p:cNvSpPr>
          <p:nvPr>
            <p:ph type="body" idx="1"/>
          </p:nvPr>
        </p:nvSpPr>
        <p:spPr>
          <a:noFill/>
        </p:spPr>
        <p:txBody>
          <a:bodyPr/>
          <a:lstStyle/>
          <a:p>
            <a:pPr algn="ctr">
              <a:lnSpc>
                <a:spcPct val="150000"/>
              </a:lnSpc>
              <a:spcBef>
                <a:spcPct val="50000"/>
              </a:spcBef>
              <a:spcAft>
                <a:spcPct val="50000"/>
              </a:spcAft>
              <a:buFont typeface="Arabic Transparent" pitchFamily="34" charset="0"/>
              <a:buNone/>
            </a:pPr>
            <a:endParaRPr lang="ar-SA" altLang="en-US" sz="1200" b="1" dirty="0">
              <a:solidFill>
                <a:srgbClr val="FFFFFF"/>
              </a:solidFill>
              <a:latin typeface="Arial" pitchFamily="34" charset="0"/>
            </a:endParaRPr>
          </a:p>
        </p:txBody>
      </p:sp>
      <p:sp>
        <p:nvSpPr>
          <p:cNvPr id="88068" name="Slide Number Placeholder 3"/>
          <p:cNvSpPr>
            <a:spLocks noGrp="1"/>
          </p:cNvSpPr>
          <p:nvPr>
            <p:ph type="sldNum" sz="quarter" idx="5"/>
          </p:nvPr>
        </p:nvSpPr>
        <p:spPr>
          <a:noFill/>
        </p:spPr>
        <p:txBody>
          <a:bodyPr/>
          <a:lstStyle>
            <a:lvl1pPr defTabSz="857250">
              <a:defRPr sz="3200">
                <a:solidFill>
                  <a:schemeClr val="tx1"/>
                </a:solidFill>
                <a:latin typeface="Arial" pitchFamily="34" charset="0"/>
                <a:cs typeface="Simplified Arabic" pitchFamily="18" charset="-78"/>
              </a:defRPr>
            </a:lvl1pPr>
            <a:lvl2pPr marL="742950" indent="-285750" defTabSz="857250">
              <a:defRPr sz="3200">
                <a:solidFill>
                  <a:schemeClr val="tx1"/>
                </a:solidFill>
                <a:latin typeface="Arial" pitchFamily="34" charset="0"/>
                <a:cs typeface="Simplified Arabic" pitchFamily="18" charset="-78"/>
              </a:defRPr>
            </a:lvl2pPr>
            <a:lvl3pPr marL="1143000" indent="-228600" defTabSz="857250">
              <a:defRPr sz="3200">
                <a:solidFill>
                  <a:schemeClr val="tx1"/>
                </a:solidFill>
                <a:latin typeface="Arial" pitchFamily="34" charset="0"/>
                <a:cs typeface="Simplified Arabic" pitchFamily="18" charset="-78"/>
              </a:defRPr>
            </a:lvl3pPr>
            <a:lvl4pPr marL="1600200" indent="-228600" defTabSz="857250">
              <a:defRPr sz="3200">
                <a:solidFill>
                  <a:schemeClr val="tx1"/>
                </a:solidFill>
                <a:latin typeface="Arial" pitchFamily="34" charset="0"/>
                <a:cs typeface="Simplified Arabic" pitchFamily="18" charset="-78"/>
              </a:defRPr>
            </a:lvl4pPr>
            <a:lvl5pPr marL="2057400" indent="-228600" defTabSz="857250">
              <a:defRPr sz="3200">
                <a:solidFill>
                  <a:schemeClr val="tx1"/>
                </a:solidFill>
                <a:latin typeface="Arial" pitchFamily="34" charset="0"/>
                <a:cs typeface="Simplified Arabic" pitchFamily="18" charset="-78"/>
              </a:defRPr>
            </a:lvl5pPr>
            <a:lvl6pPr marL="25146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6pPr>
            <a:lvl7pPr marL="29718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7pPr>
            <a:lvl8pPr marL="34290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8pPr>
            <a:lvl9pPr marL="38862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9pPr>
          </a:lstStyle>
          <a:p>
            <a:fld id="{844F6F6E-11D7-455A-81F8-F4C9C71CCE90}" type="slidenum">
              <a:rPr lang="en-CA" altLang="en-US" sz="1100" smtClean="0">
                <a:cs typeface="Arial" pitchFamily="34" charset="0"/>
              </a:rPr>
              <a:pPr/>
              <a:t>45</a:t>
            </a:fld>
            <a:endParaRPr lang="en-CA" altLang="en-US" sz="1100">
              <a:cs typeface="Arial" pitchFamily="34" charset="0"/>
            </a:endParaRPr>
          </a:p>
        </p:txBody>
      </p:sp>
    </p:spTree>
    <p:extLst>
      <p:ext uri="{BB962C8B-B14F-4D97-AF65-F5344CB8AC3E}">
        <p14:creationId xmlns:p14="http://schemas.microsoft.com/office/powerpoint/2010/main" val="1574421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888" y="715963"/>
            <a:ext cx="6372225" cy="3584575"/>
          </a:xfrm>
        </p:spPr>
      </p:sp>
      <p:sp>
        <p:nvSpPr>
          <p:cNvPr id="3" name="Notes Placeholder 2"/>
          <p:cNvSpPr>
            <a:spLocks noGrp="1"/>
          </p:cNvSpPr>
          <p:nvPr>
            <p:ph type="body" idx="1"/>
          </p:nvPr>
        </p:nvSpPr>
        <p:spPr/>
        <p:txBody>
          <a:bodyPr/>
          <a:lstStyle/>
          <a:p>
            <a:r>
              <a:rPr lang="ar-EG" dirty="0"/>
              <a:t>متصيدى الأخطاء</a:t>
            </a:r>
            <a:endParaRPr lang="en-US" dirty="0"/>
          </a:p>
        </p:txBody>
      </p:sp>
      <p:sp>
        <p:nvSpPr>
          <p:cNvPr id="4" name="Slide Number Placeholder 3"/>
          <p:cNvSpPr>
            <a:spLocks noGrp="1"/>
          </p:cNvSpPr>
          <p:nvPr>
            <p:ph type="sldNum" sz="quarter" idx="10"/>
          </p:nvPr>
        </p:nvSpPr>
        <p:spPr/>
        <p:txBody>
          <a:bodyPr/>
          <a:lstStyle/>
          <a:p>
            <a:pPr>
              <a:defRPr/>
            </a:pPr>
            <a:fld id="{097AF110-FBF8-4D04-837D-78ECCB89ABAD}" type="slidenum">
              <a:rPr lang="ar-SA" smtClean="0"/>
              <a:pPr>
                <a:defRPr/>
              </a:pPr>
              <a:t>46</a:t>
            </a:fld>
            <a:endParaRPr lang="en-US">
              <a:cs typeface="Simplified Arabic" pitchFamily="18" charset="-78"/>
            </a:endParaRPr>
          </a:p>
        </p:txBody>
      </p:sp>
    </p:spTree>
    <p:extLst>
      <p:ext uri="{BB962C8B-B14F-4D97-AF65-F5344CB8AC3E}">
        <p14:creationId xmlns:p14="http://schemas.microsoft.com/office/powerpoint/2010/main" val="2016499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257175" y="725488"/>
            <a:ext cx="6343650" cy="3568700"/>
          </a:xfrm>
          <a:ln/>
        </p:spPr>
      </p:sp>
      <p:sp>
        <p:nvSpPr>
          <p:cNvPr id="88067" name="Notes Placeholder 2"/>
          <p:cNvSpPr>
            <a:spLocks noGrp="1"/>
          </p:cNvSpPr>
          <p:nvPr>
            <p:ph type="body" idx="1"/>
          </p:nvPr>
        </p:nvSpPr>
        <p:spPr>
          <a:noFill/>
        </p:spPr>
        <p:txBody>
          <a:bodyPr/>
          <a:lstStyle/>
          <a:p>
            <a:pPr algn="r">
              <a:lnSpc>
                <a:spcPct val="150000"/>
              </a:lnSpc>
              <a:spcBef>
                <a:spcPct val="50000"/>
              </a:spcBef>
              <a:spcAft>
                <a:spcPct val="50000"/>
              </a:spcAft>
              <a:buFont typeface="Arabic Transparent" pitchFamily="34" charset="0"/>
              <a:buNone/>
            </a:pPr>
            <a:r>
              <a:rPr lang="ar-EG" altLang="en-US" sz="1200" b="1">
                <a:solidFill>
                  <a:srgbClr val="FFFFFF"/>
                </a:solidFill>
                <a:latin typeface="Arial" pitchFamily="34" charset="0"/>
              </a:rPr>
              <a:t>مثلا الرأى</a:t>
            </a:r>
            <a:r>
              <a:rPr lang="ar-EG" altLang="en-US" sz="1200" b="1" baseline="0">
                <a:solidFill>
                  <a:srgbClr val="FFFFFF"/>
                </a:solidFill>
                <a:latin typeface="Arial" pitchFamily="34" charset="0"/>
              </a:rPr>
              <a:t> من 1 ل 5</a:t>
            </a:r>
            <a:endParaRPr lang="ar-SA" altLang="en-US" sz="1200" b="1" dirty="0">
              <a:solidFill>
                <a:srgbClr val="FFFFFF"/>
              </a:solidFill>
              <a:latin typeface="Arial" pitchFamily="34" charset="0"/>
            </a:endParaRPr>
          </a:p>
        </p:txBody>
      </p:sp>
      <p:sp>
        <p:nvSpPr>
          <p:cNvPr id="88068" name="Slide Number Placeholder 3"/>
          <p:cNvSpPr>
            <a:spLocks noGrp="1"/>
          </p:cNvSpPr>
          <p:nvPr>
            <p:ph type="sldNum" sz="quarter" idx="5"/>
          </p:nvPr>
        </p:nvSpPr>
        <p:spPr>
          <a:noFill/>
        </p:spPr>
        <p:txBody>
          <a:bodyPr/>
          <a:lstStyle>
            <a:lvl1pPr defTabSz="857250">
              <a:defRPr sz="3200">
                <a:solidFill>
                  <a:schemeClr val="tx1"/>
                </a:solidFill>
                <a:latin typeface="Arial" pitchFamily="34" charset="0"/>
                <a:cs typeface="Simplified Arabic" pitchFamily="18" charset="-78"/>
              </a:defRPr>
            </a:lvl1pPr>
            <a:lvl2pPr marL="742950" indent="-285750" defTabSz="857250">
              <a:defRPr sz="3200">
                <a:solidFill>
                  <a:schemeClr val="tx1"/>
                </a:solidFill>
                <a:latin typeface="Arial" pitchFamily="34" charset="0"/>
                <a:cs typeface="Simplified Arabic" pitchFamily="18" charset="-78"/>
              </a:defRPr>
            </a:lvl2pPr>
            <a:lvl3pPr marL="1143000" indent="-228600" defTabSz="857250">
              <a:defRPr sz="3200">
                <a:solidFill>
                  <a:schemeClr val="tx1"/>
                </a:solidFill>
                <a:latin typeface="Arial" pitchFamily="34" charset="0"/>
                <a:cs typeface="Simplified Arabic" pitchFamily="18" charset="-78"/>
              </a:defRPr>
            </a:lvl3pPr>
            <a:lvl4pPr marL="1600200" indent="-228600" defTabSz="857250">
              <a:defRPr sz="3200">
                <a:solidFill>
                  <a:schemeClr val="tx1"/>
                </a:solidFill>
                <a:latin typeface="Arial" pitchFamily="34" charset="0"/>
                <a:cs typeface="Simplified Arabic" pitchFamily="18" charset="-78"/>
              </a:defRPr>
            </a:lvl4pPr>
            <a:lvl5pPr marL="2057400" indent="-228600" defTabSz="857250">
              <a:defRPr sz="3200">
                <a:solidFill>
                  <a:schemeClr val="tx1"/>
                </a:solidFill>
                <a:latin typeface="Arial" pitchFamily="34" charset="0"/>
                <a:cs typeface="Simplified Arabic" pitchFamily="18" charset="-78"/>
              </a:defRPr>
            </a:lvl5pPr>
            <a:lvl6pPr marL="25146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6pPr>
            <a:lvl7pPr marL="29718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7pPr>
            <a:lvl8pPr marL="34290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8pPr>
            <a:lvl9pPr marL="3886200" indent="-228600" defTabSz="857250" rtl="1" eaLnBrk="0" fontAlgn="base" hangingPunct="0">
              <a:spcBef>
                <a:spcPct val="50000"/>
              </a:spcBef>
              <a:spcAft>
                <a:spcPct val="0"/>
              </a:spcAft>
              <a:defRPr sz="3200">
                <a:solidFill>
                  <a:schemeClr val="tx1"/>
                </a:solidFill>
                <a:latin typeface="Arial" pitchFamily="34" charset="0"/>
                <a:cs typeface="Simplified Arabic" pitchFamily="18" charset="-78"/>
              </a:defRPr>
            </a:lvl9pPr>
          </a:lstStyle>
          <a:p>
            <a:fld id="{844F6F6E-11D7-455A-81F8-F4C9C71CCE90}" type="slidenum">
              <a:rPr lang="en-CA" altLang="en-US" sz="1100" smtClean="0">
                <a:cs typeface="Arial" pitchFamily="34" charset="0"/>
              </a:rPr>
              <a:pPr/>
              <a:t>48</a:t>
            </a:fld>
            <a:endParaRPr lang="en-CA" altLang="en-US" sz="1100">
              <a:cs typeface="Arial" pitchFamily="34" charset="0"/>
            </a:endParaRPr>
          </a:p>
        </p:txBody>
      </p:sp>
    </p:spTree>
    <p:extLst>
      <p:ext uri="{BB962C8B-B14F-4D97-AF65-F5344CB8AC3E}">
        <p14:creationId xmlns:p14="http://schemas.microsoft.com/office/powerpoint/2010/main" val="26464317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300" kern="1200" dirty="0">
                <a:solidFill>
                  <a:schemeClr val="tx1"/>
                </a:solidFill>
                <a:effectLst/>
                <a:latin typeface="Times New Roman" pitchFamily="18" charset="0"/>
                <a:ea typeface="+mn-ea"/>
                <a:cs typeface="Times New Roman" pitchFamily="18" charset="0"/>
              </a:rPr>
              <a:t>بيئة </a:t>
            </a:r>
            <a:r>
              <a:rPr lang="ar-EG" sz="1300" kern="1200" dirty="0">
                <a:solidFill>
                  <a:schemeClr val="tx1"/>
                </a:solidFill>
                <a:effectLst/>
                <a:latin typeface="Times New Roman" pitchFamily="18" charset="0"/>
                <a:ea typeface="+mn-ea"/>
                <a:cs typeface="Times New Roman" pitchFamily="18" charset="0"/>
              </a:rPr>
              <a:t>الاتصال </a:t>
            </a:r>
            <a:r>
              <a:rPr lang="ar-SA" sz="1300" kern="1200" dirty="0">
                <a:solidFill>
                  <a:schemeClr val="tx1"/>
                </a:solidFill>
                <a:effectLst/>
                <a:latin typeface="Times New Roman" pitchFamily="18" charset="0"/>
                <a:ea typeface="+mn-ea"/>
                <a:cs typeface="Times New Roman" pitchFamily="18" charset="0"/>
              </a:rPr>
              <a:t>لها تأثير كبير على الرسالة فقد تشوش البيئة على الرسالة في الوضوح والدقة والفعالية</a:t>
            </a:r>
            <a:endParaRPr lang="ar-EG" sz="1300" kern="1200" dirty="0">
              <a:solidFill>
                <a:schemeClr val="tx1"/>
              </a:solidFill>
              <a:effectLst/>
              <a:latin typeface="Times New Roman" pitchFamily="18" charset="0"/>
              <a:ea typeface="+mn-ea"/>
              <a:cs typeface="Times New Roman" pitchFamily="18" charset="0"/>
            </a:endParaRPr>
          </a:p>
          <a:p>
            <a:pPr marL="0" marR="0" indent="0" algn="r" defTabSz="866775" rtl="1" eaLnBrk="0" fontAlgn="base" latinLnBrk="0" hangingPunct="0">
              <a:lnSpc>
                <a:spcPct val="100000"/>
              </a:lnSpc>
              <a:spcBef>
                <a:spcPct val="30000"/>
              </a:spcBef>
              <a:spcAft>
                <a:spcPct val="0"/>
              </a:spcAft>
              <a:buClrTx/>
              <a:buSzTx/>
              <a:buFontTx/>
              <a:buNone/>
              <a:tabLst/>
              <a:defRPr/>
            </a:pPr>
            <a:r>
              <a:rPr lang="ar-EG" sz="1300" kern="1200" dirty="0">
                <a:solidFill>
                  <a:schemeClr val="tx1"/>
                </a:solidFill>
                <a:effectLst/>
                <a:latin typeface="Times New Roman" pitchFamily="18" charset="0"/>
                <a:ea typeface="+mn-ea"/>
                <a:cs typeface="Times New Roman" pitchFamily="18" charset="0"/>
              </a:rPr>
              <a:t>هناك فرق بين فهم الرسالة من المستقبل و الإتفاق على مافيها</a:t>
            </a:r>
          </a:p>
          <a:p>
            <a:endParaRPr lang="en-US" dirty="0"/>
          </a:p>
        </p:txBody>
      </p:sp>
      <p:sp>
        <p:nvSpPr>
          <p:cNvPr id="4" name="Slide Number Placeholder 3"/>
          <p:cNvSpPr>
            <a:spLocks noGrp="1"/>
          </p:cNvSpPr>
          <p:nvPr>
            <p:ph type="sldNum" sz="quarter" idx="10"/>
          </p:nvPr>
        </p:nvSpPr>
        <p:spPr/>
        <p:txBody>
          <a:bodyPr/>
          <a:lstStyle/>
          <a:p>
            <a:pPr>
              <a:defRPr/>
            </a:pPr>
            <a:fld id="{097AF110-FBF8-4D04-837D-78ECCB89ABAD}" type="slidenum">
              <a:rPr lang="ar-SA" smtClean="0"/>
              <a:pPr>
                <a:defRPr/>
              </a:pPr>
              <a:t>49</a:t>
            </a:fld>
            <a:endParaRPr lang="en-US">
              <a:cs typeface="Simplified Arabic" pitchFamily="18" charset="-78"/>
            </a:endParaRPr>
          </a:p>
        </p:txBody>
      </p:sp>
    </p:spTree>
    <p:extLst>
      <p:ext uri="{BB962C8B-B14F-4D97-AF65-F5344CB8AC3E}">
        <p14:creationId xmlns:p14="http://schemas.microsoft.com/office/powerpoint/2010/main" val="1510529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7175" y="725488"/>
            <a:ext cx="6343650" cy="35687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you listen, and when you talk, choose the</a:t>
            </a:r>
            <a:r>
              <a:rPr lang="en-US" sz="1200" kern="1200" baseline="0" dirty="0">
                <a:solidFill>
                  <a:schemeClr val="tx1"/>
                </a:solidFill>
                <a:effectLst/>
                <a:latin typeface="+mn-lt"/>
                <a:ea typeface="+mn-ea"/>
                <a:cs typeface="+mn-cs"/>
              </a:rPr>
              <a:t> right words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After Video..</a:t>
            </a:r>
          </a:p>
          <a:p>
            <a:r>
              <a:rPr lang="en-US" sz="1200" kern="1200" baseline="0" dirty="0">
                <a:solidFill>
                  <a:schemeClr val="tx1"/>
                </a:solidFill>
                <a:effectLst/>
                <a:latin typeface="+mn-lt"/>
                <a:ea typeface="+mn-ea"/>
                <a:cs typeface="+mn-cs"/>
              </a:rPr>
              <a:t>The power of words, choosing the right words can make a huge difference in life.</a:t>
            </a: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2B00863-B347-4CA8-AFC6-8A1850BE2281}" type="slidenum">
              <a:rPr lang="en-US" smtClean="0"/>
              <a:t>50</a:t>
            </a:fld>
            <a:endParaRPr lang="en-US" dirty="0"/>
          </a:p>
        </p:txBody>
      </p:sp>
    </p:spTree>
    <p:extLst>
      <p:ext uri="{BB962C8B-B14F-4D97-AF65-F5344CB8AC3E}">
        <p14:creationId xmlns:p14="http://schemas.microsoft.com/office/powerpoint/2010/main" val="4204256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381000" y="685800"/>
            <a:ext cx="6096000" cy="3429000"/>
          </a:xfrm>
          <a:ln/>
        </p:spPr>
      </p:sp>
      <p:sp>
        <p:nvSpPr>
          <p:cNvPr id="149507" name="Notes Placeholder 2"/>
          <p:cNvSpPr>
            <a:spLocks noGrp="1"/>
          </p:cNvSpPr>
          <p:nvPr>
            <p:ph type="body" idx="1"/>
          </p:nvPr>
        </p:nvSpPr>
        <p:spPr>
          <a:noFill/>
        </p:spPr>
        <p:txBody>
          <a:bodyPr/>
          <a:lstStyle/>
          <a:p>
            <a:endParaRPr lang="en-US" altLang="en-US"/>
          </a:p>
        </p:txBody>
      </p:sp>
      <p:sp>
        <p:nvSpPr>
          <p:cNvPr id="149508" name="Slide Number Placeholder 3"/>
          <p:cNvSpPr>
            <a:spLocks noGrp="1"/>
          </p:cNvSpPr>
          <p:nvPr>
            <p:ph type="sldNum" sz="quarter" idx="5"/>
          </p:nvPr>
        </p:nvSpPr>
        <p:spPr>
          <a:noFill/>
        </p:spPr>
        <p:txBody>
          <a:bodyPr/>
          <a:lstStyle>
            <a:lvl1pPr algn="r" defTabSz="857250" rtl="1">
              <a:spcBef>
                <a:spcPct val="30000"/>
              </a:spcBef>
              <a:defRPr sz="1300">
                <a:solidFill>
                  <a:schemeClr val="tx1"/>
                </a:solidFill>
                <a:latin typeface="Times New Roman" panose="02020603050405020304" pitchFamily="18" charset="0"/>
                <a:cs typeface="Arial" panose="020B0604020202020204" pitchFamily="34" charset="0"/>
              </a:defRPr>
            </a:lvl1pPr>
            <a:lvl2pPr marL="742950" indent="-285750" algn="r" defTabSz="857250" rtl="1">
              <a:spcBef>
                <a:spcPct val="30000"/>
              </a:spcBef>
              <a:defRPr sz="1300">
                <a:solidFill>
                  <a:schemeClr val="tx1"/>
                </a:solidFill>
                <a:latin typeface="Times New Roman" panose="02020603050405020304" pitchFamily="18" charset="0"/>
                <a:cs typeface="Arial" panose="020B0604020202020204" pitchFamily="34" charset="0"/>
              </a:defRPr>
            </a:lvl2pPr>
            <a:lvl3pPr marL="1143000" indent="-228600" algn="r" defTabSz="857250" rtl="1">
              <a:spcBef>
                <a:spcPct val="30000"/>
              </a:spcBef>
              <a:defRPr sz="1300">
                <a:solidFill>
                  <a:schemeClr val="tx1"/>
                </a:solidFill>
                <a:latin typeface="Times New Roman" panose="02020603050405020304" pitchFamily="18" charset="0"/>
                <a:cs typeface="Arial" panose="020B0604020202020204" pitchFamily="34" charset="0"/>
              </a:defRPr>
            </a:lvl3pPr>
            <a:lvl4pPr marL="1600200" indent="-228600" algn="r" defTabSz="857250" rtl="1">
              <a:spcBef>
                <a:spcPct val="30000"/>
              </a:spcBef>
              <a:defRPr sz="1300">
                <a:solidFill>
                  <a:schemeClr val="tx1"/>
                </a:solidFill>
                <a:latin typeface="Times New Roman" panose="02020603050405020304" pitchFamily="18" charset="0"/>
                <a:cs typeface="Arial" panose="020B0604020202020204" pitchFamily="34" charset="0"/>
              </a:defRPr>
            </a:lvl4pPr>
            <a:lvl5pPr marL="2057400" indent="-228600" algn="r" defTabSz="857250" rtl="1">
              <a:spcBef>
                <a:spcPct val="30000"/>
              </a:spcBef>
              <a:defRPr sz="1300">
                <a:solidFill>
                  <a:schemeClr val="tx1"/>
                </a:solidFill>
                <a:latin typeface="Times New Roman" panose="02020603050405020304" pitchFamily="18" charset="0"/>
                <a:cs typeface="Arial" panose="020B0604020202020204" pitchFamily="34" charset="0"/>
              </a:defRPr>
            </a:lvl5pPr>
            <a:lvl6pPr marL="2514600" indent="-228600" algn="r" defTabSz="857250" rtl="1" eaLnBrk="0" fontAlgn="base" hangingPunct="0">
              <a:spcBef>
                <a:spcPct val="30000"/>
              </a:spcBef>
              <a:spcAft>
                <a:spcPct val="0"/>
              </a:spcAft>
              <a:defRPr sz="1300">
                <a:solidFill>
                  <a:schemeClr val="tx1"/>
                </a:solidFill>
                <a:latin typeface="Times New Roman" panose="02020603050405020304" pitchFamily="18" charset="0"/>
                <a:cs typeface="Arial" panose="020B0604020202020204" pitchFamily="34" charset="0"/>
              </a:defRPr>
            </a:lvl6pPr>
            <a:lvl7pPr marL="2971800" indent="-228600" algn="r" defTabSz="857250" rtl="1" eaLnBrk="0" fontAlgn="base" hangingPunct="0">
              <a:spcBef>
                <a:spcPct val="30000"/>
              </a:spcBef>
              <a:spcAft>
                <a:spcPct val="0"/>
              </a:spcAft>
              <a:defRPr sz="1300">
                <a:solidFill>
                  <a:schemeClr val="tx1"/>
                </a:solidFill>
                <a:latin typeface="Times New Roman" panose="02020603050405020304" pitchFamily="18" charset="0"/>
                <a:cs typeface="Arial" panose="020B0604020202020204" pitchFamily="34" charset="0"/>
              </a:defRPr>
            </a:lvl7pPr>
            <a:lvl8pPr marL="3429000" indent="-228600" algn="r" defTabSz="857250" rtl="1" eaLnBrk="0" fontAlgn="base" hangingPunct="0">
              <a:spcBef>
                <a:spcPct val="30000"/>
              </a:spcBef>
              <a:spcAft>
                <a:spcPct val="0"/>
              </a:spcAft>
              <a:defRPr sz="1300">
                <a:solidFill>
                  <a:schemeClr val="tx1"/>
                </a:solidFill>
                <a:latin typeface="Times New Roman" panose="02020603050405020304" pitchFamily="18" charset="0"/>
                <a:cs typeface="Arial" panose="020B0604020202020204" pitchFamily="34" charset="0"/>
              </a:defRPr>
            </a:lvl8pPr>
            <a:lvl9pPr marL="3886200" indent="-228600" algn="r" defTabSz="857250" rtl="1" eaLnBrk="0" fontAlgn="base" hangingPunct="0">
              <a:spcBef>
                <a:spcPct val="30000"/>
              </a:spcBef>
              <a:spcAft>
                <a:spcPct val="0"/>
              </a:spcAft>
              <a:defRPr sz="1300">
                <a:solidFill>
                  <a:schemeClr val="tx1"/>
                </a:solidFill>
                <a:latin typeface="Times New Roman" panose="02020603050405020304" pitchFamily="18" charset="0"/>
                <a:cs typeface="Arial" panose="020B0604020202020204" pitchFamily="34" charset="0"/>
              </a:defRPr>
            </a:lvl9pPr>
          </a:lstStyle>
          <a:p>
            <a:pPr algn="l">
              <a:spcBef>
                <a:spcPct val="0"/>
              </a:spcBef>
            </a:pPr>
            <a:fld id="{A3C27617-DD5D-46BC-811F-AC2546BB6E0D}" type="slidenum">
              <a:rPr lang="ar-SA" altLang="en-US" sz="1100" smtClean="0">
                <a:latin typeface="Arial" panose="020B0604020202020204" pitchFamily="34" charset="0"/>
              </a:rPr>
              <a:pPr algn="l">
                <a:spcBef>
                  <a:spcPct val="0"/>
                </a:spcBef>
              </a:pPr>
              <a:t>52</a:t>
            </a:fld>
            <a:endParaRPr lang="en-US" altLang="en-US" sz="1100">
              <a:latin typeface="Arial" panose="020B0604020202020204" pitchFamily="34" charset="0"/>
              <a:cs typeface="Simplified Arabic" panose="02020603050405020304" pitchFamily="18" charset="-78"/>
            </a:endParaRPr>
          </a:p>
        </p:txBody>
      </p:sp>
    </p:spTree>
    <p:extLst>
      <p:ext uri="{BB962C8B-B14F-4D97-AF65-F5344CB8AC3E}">
        <p14:creationId xmlns:p14="http://schemas.microsoft.com/office/powerpoint/2010/main" val="3541870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257175" y="725488"/>
            <a:ext cx="6343650" cy="3568700"/>
          </a:xfrm>
          <a:ln/>
        </p:spPr>
      </p:sp>
      <p:sp>
        <p:nvSpPr>
          <p:cNvPr id="50179" name="Notes Placeholder 2"/>
          <p:cNvSpPr>
            <a:spLocks noGrp="1"/>
          </p:cNvSpPr>
          <p:nvPr>
            <p:ph type="body" idx="1"/>
          </p:nvPr>
        </p:nvSpPr>
        <p:spPr>
          <a:noFill/>
        </p:spPr>
        <p:txBody>
          <a:bodyPr/>
          <a:lstStyle/>
          <a:p>
            <a:endParaRPr lang="en-US" altLang="en-US"/>
          </a:p>
        </p:txBody>
      </p:sp>
      <p:sp>
        <p:nvSpPr>
          <p:cNvPr id="50180" name="Slide Number Placeholder 3"/>
          <p:cNvSpPr>
            <a:spLocks noGrp="1"/>
          </p:cNvSpPr>
          <p:nvPr>
            <p:ph type="sldNum" sz="quarter" idx="5"/>
          </p:nvPr>
        </p:nvSpPr>
        <p:spPr>
          <a:noFill/>
        </p:spPr>
        <p:txBody>
          <a:bodyPr/>
          <a:lstStyle>
            <a:lvl1pPr algn="ctr" defTabSz="866775" eaLnBrk="0" hangingPunct="0">
              <a:defRPr sz="2800">
                <a:solidFill>
                  <a:schemeClr val="tx1"/>
                </a:solidFill>
                <a:latin typeface="Arial" pitchFamily="34" charset="0"/>
                <a:cs typeface="Simplified Arabic" pitchFamily="18" charset="-78"/>
              </a:defRPr>
            </a:lvl1pPr>
            <a:lvl2pPr marL="742950" indent="-285750" algn="ctr" defTabSz="866775" eaLnBrk="0" hangingPunct="0">
              <a:defRPr sz="2800">
                <a:solidFill>
                  <a:schemeClr val="tx1"/>
                </a:solidFill>
                <a:latin typeface="Arial" pitchFamily="34" charset="0"/>
                <a:cs typeface="Simplified Arabic" pitchFamily="18" charset="-78"/>
              </a:defRPr>
            </a:lvl2pPr>
            <a:lvl3pPr marL="1143000" indent="-228600" algn="ctr" defTabSz="866775" eaLnBrk="0" hangingPunct="0">
              <a:defRPr sz="2800">
                <a:solidFill>
                  <a:schemeClr val="tx1"/>
                </a:solidFill>
                <a:latin typeface="Arial" pitchFamily="34" charset="0"/>
                <a:cs typeface="Simplified Arabic" pitchFamily="18" charset="-78"/>
              </a:defRPr>
            </a:lvl3pPr>
            <a:lvl4pPr marL="1600200" indent="-228600" algn="ctr" defTabSz="866775" eaLnBrk="0" hangingPunct="0">
              <a:defRPr sz="2800">
                <a:solidFill>
                  <a:schemeClr val="tx1"/>
                </a:solidFill>
                <a:latin typeface="Arial" pitchFamily="34" charset="0"/>
                <a:cs typeface="Simplified Arabic" pitchFamily="18" charset="-78"/>
              </a:defRPr>
            </a:lvl4pPr>
            <a:lvl5pPr marL="2057400" indent="-228600" algn="ctr" defTabSz="866775" eaLnBrk="0" hangingPunct="0">
              <a:defRPr sz="2800">
                <a:solidFill>
                  <a:schemeClr val="tx1"/>
                </a:solidFill>
                <a:latin typeface="Arial" pitchFamily="34" charset="0"/>
                <a:cs typeface="Simplified Arabic" pitchFamily="18" charset="-78"/>
              </a:defRPr>
            </a:lvl5pPr>
            <a:lvl6pPr marL="25146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6pPr>
            <a:lvl7pPr marL="29718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7pPr>
            <a:lvl8pPr marL="34290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8pPr>
            <a:lvl9pPr marL="38862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9pPr>
          </a:lstStyle>
          <a:p>
            <a:pPr algn="l"/>
            <a:fld id="{17C444CA-5CBA-4AFB-96F9-CEB3542F0FC5}" type="slidenum">
              <a:rPr lang="en-CA" altLang="en-US" sz="1100" smtClean="0">
                <a:cs typeface="Arial" pitchFamily="34" charset="0"/>
              </a:rPr>
              <a:pPr algn="l"/>
              <a:t>5</a:t>
            </a:fld>
            <a:endParaRPr lang="en-CA" altLang="en-US" sz="1100">
              <a:cs typeface="Arial" pitchFamily="34" charset="0"/>
            </a:endParaRPr>
          </a:p>
        </p:txBody>
      </p:sp>
    </p:spTree>
    <p:extLst>
      <p:ext uri="{BB962C8B-B14F-4D97-AF65-F5344CB8AC3E}">
        <p14:creationId xmlns:p14="http://schemas.microsoft.com/office/powerpoint/2010/main" val="2995858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300" kern="1200" dirty="0">
                <a:solidFill>
                  <a:schemeClr val="tx1"/>
                </a:solidFill>
                <a:effectLst/>
                <a:latin typeface="Times New Roman" pitchFamily="18" charset="0"/>
                <a:ea typeface="+mn-ea"/>
                <a:cs typeface="Times New Roman" pitchFamily="18" charset="0"/>
              </a:rPr>
              <a:t>بيئة </a:t>
            </a:r>
            <a:r>
              <a:rPr lang="ar-EG" sz="1300" kern="1200" dirty="0">
                <a:solidFill>
                  <a:schemeClr val="tx1"/>
                </a:solidFill>
                <a:effectLst/>
                <a:latin typeface="Times New Roman" pitchFamily="18" charset="0"/>
                <a:ea typeface="+mn-ea"/>
                <a:cs typeface="Times New Roman" pitchFamily="18" charset="0"/>
              </a:rPr>
              <a:t>الاتصال </a:t>
            </a:r>
            <a:r>
              <a:rPr lang="ar-SA" sz="1300" kern="1200" dirty="0">
                <a:solidFill>
                  <a:schemeClr val="tx1"/>
                </a:solidFill>
                <a:effectLst/>
                <a:latin typeface="Times New Roman" pitchFamily="18" charset="0"/>
                <a:ea typeface="+mn-ea"/>
                <a:cs typeface="Times New Roman" pitchFamily="18" charset="0"/>
              </a:rPr>
              <a:t>لها تأثير كبير على الرسالة فقد تشوش البيئة على الرسالة في الوضوح والدقة والفعالية</a:t>
            </a:r>
            <a:endParaRPr lang="ar-EG" sz="1300" kern="1200" dirty="0">
              <a:solidFill>
                <a:schemeClr val="tx1"/>
              </a:solidFill>
              <a:effectLst/>
              <a:latin typeface="Times New Roman" pitchFamily="18" charset="0"/>
              <a:ea typeface="+mn-ea"/>
              <a:cs typeface="Times New Roman" pitchFamily="18" charset="0"/>
            </a:endParaRPr>
          </a:p>
          <a:p>
            <a:pPr marL="0" marR="0" indent="0" algn="r" defTabSz="866775" rtl="1" eaLnBrk="0" fontAlgn="base" latinLnBrk="0" hangingPunct="0">
              <a:lnSpc>
                <a:spcPct val="100000"/>
              </a:lnSpc>
              <a:spcBef>
                <a:spcPct val="30000"/>
              </a:spcBef>
              <a:spcAft>
                <a:spcPct val="0"/>
              </a:spcAft>
              <a:buClrTx/>
              <a:buSzTx/>
              <a:buFontTx/>
              <a:buNone/>
              <a:tabLst/>
              <a:defRPr/>
            </a:pPr>
            <a:r>
              <a:rPr lang="ar-EG" sz="1300" kern="1200" dirty="0">
                <a:solidFill>
                  <a:schemeClr val="tx1"/>
                </a:solidFill>
                <a:effectLst/>
                <a:latin typeface="Times New Roman" pitchFamily="18" charset="0"/>
                <a:ea typeface="+mn-ea"/>
                <a:cs typeface="Times New Roman" pitchFamily="18" charset="0"/>
              </a:rPr>
              <a:t>هناك فرق بين فهم الرسالة من المستقبل و الإتفاق على مافيها</a:t>
            </a:r>
          </a:p>
          <a:p>
            <a:endParaRPr lang="en-US" dirty="0"/>
          </a:p>
        </p:txBody>
      </p:sp>
      <p:sp>
        <p:nvSpPr>
          <p:cNvPr id="4" name="Slide Number Placeholder 3"/>
          <p:cNvSpPr>
            <a:spLocks noGrp="1"/>
          </p:cNvSpPr>
          <p:nvPr>
            <p:ph type="sldNum" sz="quarter" idx="10"/>
          </p:nvPr>
        </p:nvSpPr>
        <p:spPr/>
        <p:txBody>
          <a:bodyPr/>
          <a:lstStyle/>
          <a:p>
            <a:pPr>
              <a:defRPr/>
            </a:pPr>
            <a:fld id="{097AF110-FBF8-4D04-837D-78ECCB89ABAD}" type="slidenum">
              <a:rPr lang="ar-SA" smtClean="0"/>
              <a:pPr>
                <a:defRPr/>
              </a:pPr>
              <a:t>7</a:t>
            </a:fld>
            <a:endParaRPr lang="en-US">
              <a:cs typeface="Simplified Arabic" pitchFamily="18" charset="-78"/>
            </a:endParaRPr>
          </a:p>
        </p:txBody>
      </p:sp>
    </p:spTree>
    <p:extLst>
      <p:ext uri="{BB962C8B-B14F-4D97-AF65-F5344CB8AC3E}">
        <p14:creationId xmlns:p14="http://schemas.microsoft.com/office/powerpoint/2010/main" val="3171667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97AF110-FBF8-4D04-837D-78ECCB89ABAD}" type="slidenum">
              <a:rPr lang="ar-SA" smtClean="0"/>
              <a:pPr>
                <a:defRPr/>
              </a:pPr>
              <a:t>11</a:t>
            </a:fld>
            <a:endParaRPr lang="en-US">
              <a:cs typeface="Simplified Arabic" pitchFamily="18" charset="-78"/>
            </a:endParaRPr>
          </a:p>
        </p:txBody>
      </p:sp>
    </p:spTree>
    <p:extLst>
      <p:ext uri="{BB962C8B-B14F-4D97-AF65-F5344CB8AC3E}">
        <p14:creationId xmlns:p14="http://schemas.microsoft.com/office/powerpoint/2010/main" val="2637987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97AF110-FBF8-4D04-837D-78ECCB89ABAD}" type="slidenum">
              <a:rPr lang="ar-SA" smtClean="0"/>
              <a:pPr>
                <a:defRPr/>
              </a:pPr>
              <a:t>12</a:t>
            </a:fld>
            <a:endParaRPr lang="en-US">
              <a:cs typeface="Simplified Arabic" pitchFamily="18" charset="-78"/>
            </a:endParaRPr>
          </a:p>
        </p:txBody>
      </p:sp>
    </p:spTree>
    <p:extLst>
      <p:ext uri="{BB962C8B-B14F-4D97-AF65-F5344CB8AC3E}">
        <p14:creationId xmlns:p14="http://schemas.microsoft.com/office/powerpoint/2010/main" val="288369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257175" y="725488"/>
            <a:ext cx="6343650" cy="3568700"/>
          </a:xfrm>
          <a:ln/>
        </p:spPr>
      </p:sp>
      <p:sp>
        <p:nvSpPr>
          <p:cNvPr id="53251" name="Notes Placeholder 2"/>
          <p:cNvSpPr>
            <a:spLocks noGrp="1"/>
          </p:cNvSpPr>
          <p:nvPr>
            <p:ph type="body" idx="1"/>
          </p:nvPr>
        </p:nvSpPr>
        <p:spPr>
          <a:noFill/>
        </p:spPr>
        <p:txBody>
          <a:bodyPr/>
          <a:lstStyle/>
          <a:p>
            <a:r>
              <a:rPr lang="ar-EG" altLang="en-US" dirty="0"/>
              <a:t>فادى</a:t>
            </a:r>
          </a:p>
          <a:p>
            <a:pPr marL="0" marR="0" indent="0" algn="r" defTabSz="866775" rtl="1" eaLnBrk="0" fontAlgn="base" latinLnBrk="0" hangingPunct="0">
              <a:lnSpc>
                <a:spcPct val="100000"/>
              </a:lnSpc>
              <a:spcBef>
                <a:spcPct val="30000"/>
              </a:spcBef>
              <a:spcAft>
                <a:spcPct val="0"/>
              </a:spcAft>
              <a:buClrTx/>
              <a:buSzTx/>
              <a:buFontTx/>
              <a:buNone/>
              <a:tabLst/>
              <a:defRPr/>
            </a:pPr>
            <a:r>
              <a:rPr lang="en-US" altLang="en-US" dirty="0"/>
              <a:t>Take</a:t>
            </a:r>
            <a:r>
              <a:rPr lang="en-US" altLang="en-US" baseline="0" dirty="0"/>
              <a:t> 100% responsibility</a:t>
            </a:r>
            <a:endParaRPr lang="en-US" altLang="en-US" dirty="0"/>
          </a:p>
          <a:p>
            <a:endParaRPr lang="ar-EG" altLang="en-US" dirty="0"/>
          </a:p>
        </p:txBody>
      </p:sp>
      <p:sp>
        <p:nvSpPr>
          <p:cNvPr id="53252" name="Slide Number Placeholder 3"/>
          <p:cNvSpPr>
            <a:spLocks noGrp="1"/>
          </p:cNvSpPr>
          <p:nvPr>
            <p:ph type="sldNum" sz="quarter" idx="5"/>
          </p:nvPr>
        </p:nvSpPr>
        <p:spPr>
          <a:noFill/>
        </p:spPr>
        <p:txBody>
          <a:bodyPr/>
          <a:lstStyle>
            <a:lvl1pPr algn="ctr" defTabSz="866775" eaLnBrk="0" hangingPunct="0">
              <a:defRPr sz="2800">
                <a:solidFill>
                  <a:schemeClr val="tx1"/>
                </a:solidFill>
                <a:latin typeface="Arial" pitchFamily="34" charset="0"/>
                <a:cs typeface="Simplified Arabic" pitchFamily="18" charset="-78"/>
              </a:defRPr>
            </a:lvl1pPr>
            <a:lvl2pPr marL="742950" indent="-285750" algn="ctr" defTabSz="866775" eaLnBrk="0" hangingPunct="0">
              <a:defRPr sz="2800">
                <a:solidFill>
                  <a:schemeClr val="tx1"/>
                </a:solidFill>
                <a:latin typeface="Arial" pitchFamily="34" charset="0"/>
                <a:cs typeface="Simplified Arabic" pitchFamily="18" charset="-78"/>
              </a:defRPr>
            </a:lvl2pPr>
            <a:lvl3pPr marL="1143000" indent="-228600" algn="ctr" defTabSz="866775" eaLnBrk="0" hangingPunct="0">
              <a:defRPr sz="2800">
                <a:solidFill>
                  <a:schemeClr val="tx1"/>
                </a:solidFill>
                <a:latin typeface="Arial" pitchFamily="34" charset="0"/>
                <a:cs typeface="Simplified Arabic" pitchFamily="18" charset="-78"/>
              </a:defRPr>
            </a:lvl3pPr>
            <a:lvl4pPr marL="1600200" indent="-228600" algn="ctr" defTabSz="866775" eaLnBrk="0" hangingPunct="0">
              <a:defRPr sz="2800">
                <a:solidFill>
                  <a:schemeClr val="tx1"/>
                </a:solidFill>
                <a:latin typeface="Arial" pitchFamily="34" charset="0"/>
                <a:cs typeface="Simplified Arabic" pitchFamily="18" charset="-78"/>
              </a:defRPr>
            </a:lvl4pPr>
            <a:lvl5pPr marL="2057400" indent="-228600" algn="ctr" defTabSz="866775" eaLnBrk="0" hangingPunct="0">
              <a:defRPr sz="2800">
                <a:solidFill>
                  <a:schemeClr val="tx1"/>
                </a:solidFill>
                <a:latin typeface="Arial" pitchFamily="34" charset="0"/>
                <a:cs typeface="Simplified Arabic" pitchFamily="18" charset="-78"/>
              </a:defRPr>
            </a:lvl5pPr>
            <a:lvl6pPr marL="25146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6pPr>
            <a:lvl7pPr marL="29718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7pPr>
            <a:lvl8pPr marL="34290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8pPr>
            <a:lvl9pPr marL="3886200" indent="-228600" algn="ctr" defTabSz="866775" eaLnBrk="0" fontAlgn="base" hangingPunct="0">
              <a:spcBef>
                <a:spcPct val="0"/>
              </a:spcBef>
              <a:spcAft>
                <a:spcPct val="0"/>
              </a:spcAft>
              <a:defRPr sz="2800">
                <a:solidFill>
                  <a:schemeClr val="tx1"/>
                </a:solidFill>
                <a:latin typeface="Arial" pitchFamily="34" charset="0"/>
                <a:cs typeface="Simplified Arabic" pitchFamily="18" charset="-78"/>
              </a:defRPr>
            </a:lvl9pPr>
          </a:lstStyle>
          <a:p>
            <a:pPr algn="l"/>
            <a:fld id="{88D76ABF-5864-4ECB-BE90-A9B32DD1CD88}" type="slidenum">
              <a:rPr lang="en-CA" altLang="en-US" sz="1100" smtClean="0">
                <a:cs typeface="Arial" pitchFamily="34" charset="0"/>
              </a:rPr>
              <a:pPr algn="l"/>
              <a:t>13</a:t>
            </a:fld>
            <a:endParaRPr lang="en-CA" altLang="en-US" sz="1100">
              <a:cs typeface="Arial" pitchFamily="34" charset="0"/>
            </a:endParaRPr>
          </a:p>
        </p:txBody>
      </p:sp>
    </p:spTree>
    <p:extLst>
      <p:ext uri="{BB962C8B-B14F-4D97-AF65-F5344CB8AC3E}">
        <p14:creationId xmlns:p14="http://schemas.microsoft.com/office/powerpoint/2010/main" val="1682176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888" y="715963"/>
            <a:ext cx="6372225" cy="3584575"/>
          </a:xfrm>
        </p:spPr>
      </p:sp>
      <p:sp>
        <p:nvSpPr>
          <p:cNvPr id="3" name="Notes Placeholder 2"/>
          <p:cNvSpPr>
            <a:spLocks noGrp="1"/>
          </p:cNvSpPr>
          <p:nvPr>
            <p:ph type="body" idx="1"/>
          </p:nvPr>
        </p:nvSpPr>
        <p:spPr/>
        <p:txBody>
          <a:bodyPr/>
          <a:lstStyle/>
          <a:p>
            <a:r>
              <a:rPr lang="en-US" dirty="0"/>
              <a:t>Begin with the end in mind</a:t>
            </a:r>
          </a:p>
        </p:txBody>
      </p:sp>
      <p:sp>
        <p:nvSpPr>
          <p:cNvPr id="4" name="Slide Number Placeholder 3"/>
          <p:cNvSpPr>
            <a:spLocks noGrp="1"/>
          </p:cNvSpPr>
          <p:nvPr>
            <p:ph type="sldNum" sz="quarter" idx="10"/>
          </p:nvPr>
        </p:nvSpPr>
        <p:spPr/>
        <p:txBody>
          <a:bodyPr/>
          <a:lstStyle/>
          <a:p>
            <a:pPr>
              <a:defRPr/>
            </a:pPr>
            <a:fld id="{097AF110-FBF8-4D04-837D-78ECCB89ABAD}" type="slidenum">
              <a:rPr lang="ar-SA" smtClean="0"/>
              <a:pPr>
                <a:defRPr/>
              </a:pPr>
              <a:t>15</a:t>
            </a:fld>
            <a:endParaRPr lang="en-US">
              <a:cs typeface="Simplified Arabic" pitchFamily="18" charset="-78"/>
            </a:endParaRPr>
          </a:p>
        </p:txBody>
      </p:sp>
    </p:spTree>
    <p:extLst>
      <p:ext uri="{BB962C8B-B14F-4D97-AF65-F5344CB8AC3E}">
        <p14:creationId xmlns:p14="http://schemas.microsoft.com/office/powerpoint/2010/main" val="1125906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F967-5018-46EE-B7FA-B07EB1E98D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363C19-9483-4F6A-AE19-1185429D46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6F20C1-AE0C-404D-BA72-56766E941A23}"/>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746898E4-EDEF-4E9C-B0C1-DAF1649C291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B076C5E-F33F-45E9-9678-48569E696712}"/>
              </a:ext>
            </a:extLst>
          </p:cNvPr>
          <p:cNvSpPr>
            <a:spLocks noGrp="1"/>
          </p:cNvSpPr>
          <p:nvPr>
            <p:ph type="sldNum" sz="quarter" idx="12"/>
          </p:nvPr>
        </p:nvSpPr>
        <p:spPr/>
        <p:txBody>
          <a:bodyPr/>
          <a:lstStyle/>
          <a:p>
            <a:pPr>
              <a:defRPr/>
            </a:pPr>
            <a:fld id="{EC5FFB7A-0166-4337-992D-8708CBC9EE8D}" type="slidenum">
              <a:rPr lang="ar-SA" smtClean="0"/>
              <a:pPr>
                <a:defRPr/>
              </a:pPr>
              <a:t>‹#›</a:t>
            </a:fld>
            <a:endParaRPr lang="en-US"/>
          </a:p>
        </p:txBody>
      </p:sp>
    </p:spTree>
    <p:extLst>
      <p:ext uri="{BB962C8B-B14F-4D97-AF65-F5344CB8AC3E}">
        <p14:creationId xmlns:p14="http://schemas.microsoft.com/office/powerpoint/2010/main" val="1968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E2B7F-2FE9-4E54-8F69-5DBFECFBB7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3AD2E-D750-4133-B088-11CA6DDBB4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7FCDA-2D33-4CED-A654-4AE7B77B1F00}"/>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E5D8938E-9E39-4E0D-B71F-6D59C8E0CDF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8A7D6C2-0E5A-4F17-A4EB-634A5CC1110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61857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456F42-324B-43DB-A308-38B87EFAF8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8FA2F8-5569-4E7F-B619-779775DA26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D34046-F54E-45A9-B1F4-49DDEBC5140A}"/>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6AA81AD-6E98-4538-A4F2-267228218F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0274DEC-7B40-43B7-9310-5BCA6E403F5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2557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30550904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914400" y="609600"/>
            <a:ext cx="10363200" cy="1143000"/>
          </a:xfrm>
        </p:spPr>
        <p:txBody>
          <a:bodyPr/>
          <a:lstStyle/>
          <a:p>
            <a:r>
              <a:rPr lang="ar-SA"/>
              <a:t>انقر لتحرير نمط العنوان الرئيسي</a:t>
            </a:r>
          </a:p>
        </p:txBody>
      </p:sp>
      <p:sp>
        <p:nvSpPr>
          <p:cNvPr id="3" name="عنصر نائب للنص 2"/>
          <p:cNvSpPr>
            <a:spLocks noGrp="1"/>
          </p:cNvSpPr>
          <p:nvPr>
            <p:ph type="body" sz="half" idx="1"/>
          </p:nvPr>
        </p:nvSpPr>
        <p:spPr>
          <a:xfrm>
            <a:off x="914400" y="1981200"/>
            <a:ext cx="5080000" cy="41148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97600" y="1981200"/>
            <a:ext cx="5080000" cy="41148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531812" y="787782"/>
            <a:ext cx="779767" cy="365125"/>
          </a:xfrm>
          <a:prstGeom prst="rect">
            <a:avLst/>
          </a:prstGeom>
        </p:spPr>
        <p:txBody>
          <a:bodyPr/>
          <a:lstStyle>
            <a:lvl1pPr>
              <a:defRPr/>
            </a:lvl1pPr>
          </a:lstStyle>
          <a:p>
            <a:pPr>
              <a:defRPr/>
            </a:pPr>
            <a:fld id="{B9E62D3F-6337-4888-90CD-4F7CB02388B7}" type="slidenum">
              <a:rPr lang="ar-SA"/>
              <a:pPr>
                <a:defRPr/>
              </a:pPr>
              <a:t>‹#›</a:t>
            </a:fld>
            <a:endParaRPr lang="en-US"/>
          </a:p>
        </p:txBody>
      </p:sp>
    </p:spTree>
    <p:extLst>
      <p:ext uri="{BB962C8B-B14F-4D97-AF65-F5344CB8AC3E}">
        <p14:creationId xmlns:p14="http://schemas.microsoft.com/office/powerpoint/2010/main" val="3014357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عنوان وأربعة من المحتوى">
    <p:spTree>
      <p:nvGrpSpPr>
        <p:cNvPr id="1" name=""/>
        <p:cNvGrpSpPr/>
        <p:nvPr/>
      </p:nvGrpSpPr>
      <p:grpSpPr>
        <a:xfrm>
          <a:off x="0" y="0"/>
          <a:ext cx="0" cy="0"/>
          <a:chOff x="0" y="0"/>
          <a:chExt cx="0" cy="0"/>
        </a:xfrm>
      </p:grpSpPr>
      <p:sp>
        <p:nvSpPr>
          <p:cNvPr id="2" name="عنوان 1"/>
          <p:cNvSpPr>
            <a:spLocks noGrp="1"/>
          </p:cNvSpPr>
          <p:nvPr>
            <p:ph type="title" sz="quarter"/>
          </p:nvPr>
        </p:nvSpPr>
        <p:spPr>
          <a:xfrm>
            <a:off x="914400" y="609600"/>
            <a:ext cx="10363200" cy="1143000"/>
          </a:xfrm>
        </p:spPr>
        <p:txBody>
          <a:bodyPr/>
          <a:lstStyle/>
          <a:p>
            <a:r>
              <a:rPr lang="ar-SA"/>
              <a:t>انقر لتحرير نمط العنوان الرئيسي</a:t>
            </a:r>
          </a:p>
        </p:txBody>
      </p:sp>
      <p:sp>
        <p:nvSpPr>
          <p:cNvPr id="3" name="عنصر نائب للمحتوى 2"/>
          <p:cNvSpPr>
            <a:spLocks noGrp="1"/>
          </p:cNvSpPr>
          <p:nvPr>
            <p:ph sz="quarter" idx="1"/>
          </p:nvPr>
        </p:nvSpPr>
        <p:spPr>
          <a:xfrm>
            <a:off x="914400" y="1981200"/>
            <a:ext cx="5080000" cy="19812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quarter" idx="2"/>
          </p:nvPr>
        </p:nvSpPr>
        <p:spPr>
          <a:xfrm>
            <a:off x="6197600" y="1981200"/>
            <a:ext cx="5080000" cy="19812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محتوى 4"/>
          <p:cNvSpPr>
            <a:spLocks noGrp="1"/>
          </p:cNvSpPr>
          <p:nvPr>
            <p:ph sz="quarter" idx="3"/>
          </p:nvPr>
        </p:nvSpPr>
        <p:spPr>
          <a:xfrm>
            <a:off x="914400" y="4114800"/>
            <a:ext cx="5080000" cy="19812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محتوى 5"/>
          <p:cNvSpPr>
            <a:spLocks noGrp="1"/>
          </p:cNvSpPr>
          <p:nvPr>
            <p:ph sz="quarter" idx="4"/>
          </p:nvPr>
        </p:nvSpPr>
        <p:spPr>
          <a:xfrm>
            <a:off x="6197600" y="4114800"/>
            <a:ext cx="5080000" cy="19812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531812" y="787782"/>
            <a:ext cx="779767" cy="365125"/>
          </a:xfrm>
          <a:prstGeom prst="rect">
            <a:avLst/>
          </a:prstGeom>
        </p:spPr>
        <p:txBody>
          <a:bodyPr/>
          <a:lstStyle>
            <a:lvl1pPr>
              <a:defRPr/>
            </a:lvl1pPr>
          </a:lstStyle>
          <a:p>
            <a:pPr>
              <a:defRPr/>
            </a:pPr>
            <a:fld id="{1032F309-DD81-406E-923E-8E3B354C0CEB}" type="slidenum">
              <a:rPr lang="ar-SA"/>
              <a:pPr>
                <a:defRPr/>
              </a:pPr>
              <a:t>‹#›</a:t>
            </a:fld>
            <a:endParaRPr lang="en-US"/>
          </a:p>
        </p:txBody>
      </p:sp>
    </p:spTree>
    <p:extLst>
      <p:ext uri="{BB962C8B-B14F-4D97-AF65-F5344CB8AC3E}">
        <p14:creationId xmlns:p14="http://schemas.microsoft.com/office/powerpoint/2010/main" val="3822067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6"/>
            <a:ext cx="5734051" cy="2219691"/>
          </a:xfrm>
        </p:spPr>
        <p:txBody>
          <a:bodyPr anchor="ctr">
            <a:normAutofit/>
          </a:bodyPr>
          <a:lstStyle>
            <a:lvl1pPr algn="l">
              <a:defRPr sz="3300" cap="all" baseline="0"/>
            </a:lvl1pPr>
          </a:lstStyle>
          <a:p>
            <a:r>
              <a:rPr lang="en-US"/>
              <a:t>Click to edit Master title style</a:t>
            </a:r>
            <a:endParaRPr/>
          </a:p>
        </p:txBody>
      </p:sp>
      <p:sp>
        <p:nvSpPr>
          <p:cNvPr id="3" name="Subtitle 2"/>
          <p:cNvSpPr>
            <a:spLocks noGrp="1"/>
          </p:cNvSpPr>
          <p:nvPr>
            <p:ph type="subTitle" idx="1"/>
          </p:nvPr>
        </p:nvSpPr>
        <p:spPr>
          <a:xfrm>
            <a:off x="1104900" y="4511786"/>
            <a:ext cx="5734051" cy="955565"/>
          </a:xfrm>
        </p:spPr>
        <p:txBody>
          <a:bodyPr>
            <a:normAutofit/>
          </a:bodyPr>
          <a:lstStyle>
            <a:lvl1pPr marL="0" indent="0" algn="l">
              <a:spcBef>
                <a:spcPts val="0"/>
              </a:spcBef>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5"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grpSp>
        <p:nvGrpSpPr>
          <p:cNvPr id="14" name="Group 13"/>
          <p:cNvGrpSpPr/>
          <p:nvPr/>
        </p:nvGrpSpPr>
        <p:grpSpPr>
          <a:xfrm>
            <a:off x="0" y="1143002"/>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1" y="0"/>
            <a:ext cx="1747524" cy="2292094"/>
          </a:xfrm>
          <a:prstGeom prst="rect">
            <a:avLst/>
          </a:prstGeom>
        </p:spPr>
      </p:pic>
      <p:grpSp>
        <p:nvGrpSpPr>
          <p:cNvPr id="13" name="Group 12"/>
          <p:cNvGrpSpPr/>
          <p:nvPr/>
        </p:nvGrpSpPr>
        <p:grpSpPr>
          <a:xfrm rot="10800000">
            <a:off x="0" y="5645512"/>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Tree>
    <p:extLst>
      <p:ext uri="{BB962C8B-B14F-4D97-AF65-F5344CB8AC3E}">
        <p14:creationId xmlns:p14="http://schemas.microsoft.com/office/powerpoint/2010/main" val="341512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EA632-48D6-4556-AE86-C592803DE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F7E0B2-1422-47E5-A147-C4E9202749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159A3-B87F-44A2-9880-8FA02888E020}"/>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E2C90CC-50D3-47C3-A33A-E18AC8DF958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D8C310E-A735-4BFE-A886-DC050B8935D1}"/>
              </a:ext>
            </a:extLst>
          </p:cNvPr>
          <p:cNvSpPr>
            <a:spLocks noGrp="1"/>
          </p:cNvSpPr>
          <p:nvPr>
            <p:ph type="sldNum" sz="quarter" idx="12"/>
          </p:nvPr>
        </p:nvSpPr>
        <p:spPr/>
        <p:txBody>
          <a:bodyPr/>
          <a:lstStyle/>
          <a:p>
            <a:fld id="{926E0EFB-E177-476C-BE20-6F595F19B843}" type="slidenum">
              <a:rPr lang="en-US" smtClean="0"/>
              <a:t>‹#›</a:t>
            </a:fld>
            <a:endParaRPr lang="en-US"/>
          </a:p>
        </p:txBody>
      </p:sp>
    </p:spTree>
    <p:extLst>
      <p:ext uri="{BB962C8B-B14F-4D97-AF65-F5344CB8AC3E}">
        <p14:creationId xmlns:p14="http://schemas.microsoft.com/office/powerpoint/2010/main" val="2339787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06229-33DE-4C42-A59E-59437E6649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9EBF6C-BE53-4233-B5DF-365AF806EA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033B5F5-828E-4BBF-B536-A15B0774967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579B04B-7C51-41B3-870C-FA70AD932E2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0A194EE-E635-458C-A329-7168B501EC7B}"/>
              </a:ext>
            </a:extLst>
          </p:cNvPr>
          <p:cNvSpPr>
            <a:spLocks noGrp="1"/>
          </p:cNvSpPr>
          <p:nvPr>
            <p:ph type="sldNum" sz="quarter" idx="12"/>
          </p:nvPr>
        </p:nvSpPr>
        <p:spPr/>
        <p:txBody>
          <a:bodyPr/>
          <a:lstStyle/>
          <a:p>
            <a:pPr>
              <a:defRPr/>
            </a:pPr>
            <a:fld id="{B4EC5008-DC4A-41C1-8A24-495001326F2A}" type="slidenum">
              <a:rPr lang="ar-SA" smtClean="0"/>
              <a:pPr>
                <a:defRPr/>
              </a:pPr>
              <a:t>‹#›</a:t>
            </a:fld>
            <a:endParaRPr lang="en-US"/>
          </a:p>
        </p:txBody>
      </p:sp>
    </p:spTree>
    <p:extLst>
      <p:ext uri="{BB962C8B-B14F-4D97-AF65-F5344CB8AC3E}">
        <p14:creationId xmlns:p14="http://schemas.microsoft.com/office/powerpoint/2010/main" val="3782678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44CD5-AB61-498F-BF38-325415A81F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2CA4BF-F59D-49F0-B3E9-D0C17A2D1C0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7DE60-8D8E-4EB9-A979-3BB4FCF538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8FFAF7-AE75-412E-91F0-E6DC9ED3454C}"/>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3C02274E-03BB-47E7-9438-0EBE7A50710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597194C2-0432-4029-800D-1A9A1DD1B55C}"/>
              </a:ext>
            </a:extLst>
          </p:cNvPr>
          <p:cNvSpPr>
            <a:spLocks noGrp="1"/>
          </p:cNvSpPr>
          <p:nvPr>
            <p:ph type="sldNum" sz="quarter" idx="12"/>
          </p:nvPr>
        </p:nvSpPr>
        <p:spPr/>
        <p:txBody>
          <a:bodyPr/>
          <a:lstStyle/>
          <a:p>
            <a:pPr>
              <a:defRPr/>
            </a:pPr>
            <a:fld id="{EAD82867-828B-418E-AD32-4283DAC654D0}" type="slidenum">
              <a:rPr lang="ar-SA" smtClean="0"/>
              <a:pPr>
                <a:defRPr/>
              </a:pPr>
              <a:t>‹#›</a:t>
            </a:fld>
            <a:endParaRPr lang="en-US"/>
          </a:p>
        </p:txBody>
      </p:sp>
    </p:spTree>
    <p:extLst>
      <p:ext uri="{BB962C8B-B14F-4D97-AF65-F5344CB8AC3E}">
        <p14:creationId xmlns:p14="http://schemas.microsoft.com/office/powerpoint/2010/main" val="698020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FDFE7-DCF3-4F82-A4BD-767747CA18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B4B329-9D38-47BF-AFFF-655192ECD3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2D6B2C-96F1-4453-99AB-0B112790D32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D919EC-181F-48C8-BFE1-2F078988DE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97C9BF6-39BD-4675-BFF1-C148912EC6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63AF2B-7BF4-45E2-98A0-C0B71BDE2724}"/>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61FB912-AD6A-4974-8657-316399B1D89D}"/>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34488B2C-309C-4CCB-BE93-837C5B8BA739}"/>
              </a:ext>
            </a:extLst>
          </p:cNvPr>
          <p:cNvSpPr>
            <a:spLocks noGrp="1"/>
          </p:cNvSpPr>
          <p:nvPr>
            <p:ph type="sldNum" sz="quarter" idx="12"/>
          </p:nvPr>
        </p:nvSpPr>
        <p:spPr/>
        <p:txBody>
          <a:bodyPr/>
          <a:lstStyle/>
          <a:p>
            <a:pPr>
              <a:defRPr/>
            </a:pPr>
            <a:fld id="{537E7350-1EE4-43E9-AFB6-25DE1F3FE1DA}" type="slidenum">
              <a:rPr lang="ar-SA" smtClean="0"/>
              <a:pPr>
                <a:defRPr/>
              </a:pPr>
              <a:t>‹#›</a:t>
            </a:fld>
            <a:endParaRPr lang="en-US"/>
          </a:p>
        </p:txBody>
      </p:sp>
    </p:spTree>
    <p:extLst>
      <p:ext uri="{BB962C8B-B14F-4D97-AF65-F5344CB8AC3E}">
        <p14:creationId xmlns:p14="http://schemas.microsoft.com/office/powerpoint/2010/main" val="183798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EC75-133E-4394-B744-F165EF5DB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CBBAED-FB6A-45A4-A46C-9E778A78D8B4}"/>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D7824897-69D6-490D-9950-7085EF3E267A}"/>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24E025DB-95D0-4F37-8A07-1D534ADEC77C}"/>
              </a:ext>
            </a:extLst>
          </p:cNvPr>
          <p:cNvSpPr>
            <a:spLocks noGrp="1"/>
          </p:cNvSpPr>
          <p:nvPr>
            <p:ph type="sldNum" sz="quarter" idx="12"/>
          </p:nvPr>
        </p:nvSpPr>
        <p:spPr/>
        <p:txBody>
          <a:bodyPr/>
          <a:lstStyle/>
          <a:p>
            <a:pPr>
              <a:defRPr/>
            </a:pPr>
            <a:fld id="{112F8276-B11D-4260-9C76-382E680B22BA}" type="slidenum">
              <a:rPr lang="ar-SA" smtClean="0"/>
              <a:pPr>
                <a:defRPr/>
              </a:pPr>
              <a:t>‹#›</a:t>
            </a:fld>
            <a:endParaRPr lang="en-US"/>
          </a:p>
        </p:txBody>
      </p:sp>
    </p:spTree>
    <p:extLst>
      <p:ext uri="{BB962C8B-B14F-4D97-AF65-F5344CB8AC3E}">
        <p14:creationId xmlns:p14="http://schemas.microsoft.com/office/powerpoint/2010/main" val="4075327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8BFEF2-E861-493F-8EDF-6C33F9C1C2A5}"/>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CCCB1C36-7903-445B-BAFA-C12CA2A4AA69}"/>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3D649FBC-6A84-431D-BE36-A17CEE7D0539}"/>
              </a:ext>
            </a:extLst>
          </p:cNvPr>
          <p:cNvSpPr>
            <a:spLocks noGrp="1"/>
          </p:cNvSpPr>
          <p:nvPr>
            <p:ph type="sldNum" sz="quarter" idx="12"/>
          </p:nvPr>
        </p:nvSpPr>
        <p:spPr/>
        <p:txBody>
          <a:bodyPr/>
          <a:lstStyle/>
          <a:p>
            <a:fld id="{926E0EFB-E177-476C-BE20-6F595F19B843}" type="slidenum">
              <a:rPr lang="en-US" smtClean="0"/>
              <a:t>‹#›</a:t>
            </a:fld>
            <a:endParaRPr lang="en-US"/>
          </a:p>
        </p:txBody>
      </p:sp>
    </p:spTree>
    <p:extLst>
      <p:ext uri="{BB962C8B-B14F-4D97-AF65-F5344CB8AC3E}">
        <p14:creationId xmlns:p14="http://schemas.microsoft.com/office/powerpoint/2010/main" val="2671951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FAA6-B3F8-4871-ADED-17EA83DB24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CDB573-3418-4DE3-BDD6-43865EEB47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50D3C4-84AD-4FFC-847B-D4F6A8B171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D715C0-01F1-4FBB-882C-8A3268540275}"/>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3544DB30-5FA5-41FC-A584-9DD1A47045D7}"/>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3CEDAFEA-058A-4A6F-B2FD-CF0F90A20FA8}"/>
              </a:ext>
            </a:extLst>
          </p:cNvPr>
          <p:cNvSpPr>
            <a:spLocks noGrp="1"/>
          </p:cNvSpPr>
          <p:nvPr>
            <p:ph type="sldNum" sz="quarter" idx="12"/>
          </p:nvPr>
        </p:nvSpPr>
        <p:spPr/>
        <p:txBody>
          <a:bodyPr/>
          <a:lstStyle/>
          <a:p>
            <a:pPr>
              <a:defRPr/>
            </a:pPr>
            <a:fld id="{C8DB3BE9-D579-49BE-A185-9C4701CE71F2}" type="slidenum">
              <a:rPr lang="ar-SA" smtClean="0"/>
              <a:pPr>
                <a:defRPr/>
              </a:pPr>
              <a:t>‹#›</a:t>
            </a:fld>
            <a:endParaRPr lang="en-US"/>
          </a:p>
        </p:txBody>
      </p:sp>
    </p:spTree>
    <p:extLst>
      <p:ext uri="{BB962C8B-B14F-4D97-AF65-F5344CB8AC3E}">
        <p14:creationId xmlns:p14="http://schemas.microsoft.com/office/powerpoint/2010/main" val="1263090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87C7B-0FEB-456C-BF8F-7BEB66F5D0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E72C97-AAE4-4329-A5D1-5E6D9AB2A2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D10193-A220-410A-872A-DBF37BD15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7E9329-4E6F-4536-9098-537EC7318173}"/>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80CBC81-5830-4F2B-8643-7D3401D71899}"/>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8A9FCBE8-01E0-4C94-BB11-9815B5FA72FF}"/>
              </a:ext>
            </a:extLst>
          </p:cNvPr>
          <p:cNvSpPr>
            <a:spLocks noGrp="1"/>
          </p:cNvSpPr>
          <p:nvPr>
            <p:ph type="sldNum" sz="quarter" idx="12"/>
          </p:nvPr>
        </p:nvSpPr>
        <p:spPr/>
        <p:txBody>
          <a:bodyPr/>
          <a:lstStyle/>
          <a:p>
            <a:pPr>
              <a:defRPr/>
            </a:pPr>
            <a:fld id="{3AF44FB4-CB47-4CC7-9723-523FD36EA53E}" type="slidenum">
              <a:rPr lang="ar-SA" smtClean="0"/>
              <a:pPr>
                <a:defRPr/>
              </a:pPr>
              <a:t>‹#›</a:t>
            </a:fld>
            <a:endParaRPr lang="en-US"/>
          </a:p>
        </p:txBody>
      </p:sp>
    </p:spTree>
    <p:extLst>
      <p:ext uri="{BB962C8B-B14F-4D97-AF65-F5344CB8AC3E}">
        <p14:creationId xmlns:p14="http://schemas.microsoft.com/office/powerpoint/2010/main" val="266650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52DACB-11A9-4DC0-9EA6-8A2843BEC2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7E05C0-3A23-493E-BF4D-DCFF69E991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A6CE8-A3B9-40DE-BF61-3F8004DE16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90677DF4-4E35-45F0-A1D4-9EC7B91A7F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B1E6A310-6987-4429-8C58-85E9BB196F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E0EFB-E177-476C-BE20-6F595F19B843}" type="slidenum">
              <a:rPr lang="en-US" smtClean="0"/>
              <a:t>‹#›</a:t>
            </a:fld>
            <a:endParaRPr lang="en-US"/>
          </a:p>
        </p:txBody>
      </p:sp>
    </p:spTree>
    <p:extLst>
      <p:ext uri="{BB962C8B-B14F-4D97-AF65-F5344CB8AC3E}">
        <p14:creationId xmlns:p14="http://schemas.microsoft.com/office/powerpoint/2010/main" val="401589300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9.wmf"/><Relationship Id="rId4" Type="http://schemas.openxmlformats.org/officeDocument/2006/relationships/image" Target="../media/image18.w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AA%20Final%20Personal%20Development%20Service%20Traininig/Videos/funny%20communication%20skills.mp4"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AA%20Final%20Personal%20Development%20Service%20Traininig/Videos/The%20Power%20of%20Words%20-%20YouTube-1.mp4"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96434" y="2948696"/>
            <a:ext cx="5562600" cy="2472984"/>
          </a:xfrm>
        </p:spPr>
        <p:txBody>
          <a:bodyPr anchor="ctr">
            <a:normAutofit fontScale="90000"/>
          </a:bodyPr>
          <a:lstStyle/>
          <a:p>
            <a:pPr algn="ctr" rtl="1"/>
            <a:r>
              <a:rPr lang="ar-EG" altLang="ar-SA" sz="3200" b="1" dirty="0">
                <a:effectLst>
                  <a:outerShdw blurRad="38100" dist="38100" dir="2700000" algn="tl">
                    <a:srgbClr val="000000">
                      <a:alpha val="43137"/>
                    </a:srgbClr>
                  </a:outerShdw>
                </a:effectLst>
              </a:rPr>
              <a:t>+</a:t>
            </a:r>
            <a:br>
              <a:rPr lang="ar-EG" altLang="ar-SA" sz="3200" dirty="0"/>
            </a:br>
            <a:r>
              <a:rPr lang="ar-EG" altLang="ar-SA" sz="4900" dirty="0"/>
              <a:t>خدمة الأنبا ابرام للتنمية</a:t>
            </a:r>
            <a:br>
              <a:rPr lang="ar-EG" altLang="ar-SA" sz="4900" dirty="0"/>
            </a:br>
            <a:r>
              <a:rPr lang="ar-EG" altLang="ar-SA" sz="3100" dirty="0"/>
              <a:t>كنيسة مارمرقس مصر الجديدة</a:t>
            </a:r>
            <a:br>
              <a:rPr lang="ar-EG" altLang="ar-SA" sz="3100" dirty="0"/>
            </a:br>
            <a:br>
              <a:rPr lang="ar-EG" altLang="ar-SA" sz="3100" dirty="0"/>
            </a:br>
            <a:r>
              <a:rPr lang="ar-EG" altLang="ar-SA" sz="3100" dirty="0"/>
              <a:t>"</a:t>
            </a:r>
            <a:r>
              <a:rPr lang="ar-EG" sz="3100" dirty="0"/>
              <a:t>طريق النجاح و التميز"</a:t>
            </a:r>
            <a:br>
              <a:rPr lang="ar-EG" sz="3100" dirty="0"/>
            </a:br>
            <a:r>
              <a:rPr lang="ar-EG" sz="4000" dirty="0"/>
              <a:t>مهارات التواصل</a:t>
            </a:r>
            <a:br>
              <a:rPr lang="ar-EG" sz="4400" dirty="0"/>
            </a:br>
            <a:endParaRPr lang="en-US" sz="4000" dirty="0"/>
          </a:p>
        </p:txBody>
      </p:sp>
      <p:pic>
        <p:nvPicPr>
          <p:cNvPr id="5" name="Picture 4">
            <a:extLst>
              <a:ext uri="{FF2B5EF4-FFF2-40B4-BE49-F238E27FC236}">
                <a16:creationId xmlns:a16="http://schemas.microsoft.com/office/drawing/2014/main" id="{660B49B1-F47E-4238-BB18-445E175DC0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491770">
            <a:off x="2858197" y="1468841"/>
            <a:ext cx="1395265" cy="1497660"/>
          </a:xfrm>
          <a:prstGeom prst="rect">
            <a:avLst/>
          </a:prstGeom>
        </p:spPr>
      </p:pic>
      <p:sp>
        <p:nvSpPr>
          <p:cNvPr id="3" name="Quad Arrow 2"/>
          <p:cNvSpPr/>
          <p:nvPr/>
        </p:nvSpPr>
        <p:spPr>
          <a:xfrm>
            <a:off x="1866015" y="1228903"/>
            <a:ext cx="741996" cy="736793"/>
          </a:xfrm>
          <a:prstGeom prst="quad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9" name="Quad Arrow 18"/>
          <p:cNvSpPr/>
          <p:nvPr/>
        </p:nvSpPr>
        <p:spPr>
          <a:xfrm>
            <a:off x="7251500" y="5877484"/>
            <a:ext cx="741996" cy="736793"/>
          </a:xfrm>
          <a:prstGeom prst="quadArrow">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0" name="Quad Arrow 19"/>
          <p:cNvSpPr/>
          <p:nvPr/>
        </p:nvSpPr>
        <p:spPr>
          <a:xfrm>
            <a:off x="5737468" y="5896632"/>
            <a:ext cx="741996" cy="736793"/>
          </a:xfrm>
          <a:prstGeom prst="quadArrow">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Quad Arrow 20"/>
          <p:cNvSpPr/>
          <p:nvPr/>
        </p:nvSpPr>
        <p:spPr>
          <a:xfrm>
            <a:off x="4391162" y="5896631"/>
            <a:ext cx="741996" cy="736793"/>
          </a:xfrm>
          <a:prstGeom prst="quadArrow">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6273594" y="1228903"/>
            <a:ext cx="4384171" cy="4384171"/>
          </a:xfrm>
          <a:prstGeom prst="rect">
            <a:avLst/>
          </a:prstGeom>
        </p:spPr>
      </p:pic>
    </p:spTree>
    <p:extLst>
      <p:ext uri="{BB962C8B-B14F-4D97-AF65-F5344CB8AC3E}">
        <p14:creationId xmlns:p14="http://schemas.microsoft.com/office/powerpoint/2010/main" val="347119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4B2BC2BB-99B3-4D66-AAB0-CBD8E0F46B2F}"/>
              </a:ext>
            </a:extLst>
          </p:cNvPr>
          <p:cNvSpPr>
            <a:spLocks noGrp="1"/>
          </p:cNvSpPr>
          <p:nvPr>
            <p:ph type="title"/>
          </p:nvPr>
        </p:nvSpPr>
        <p:spPr>
          <a:xfrm>
            <a:off x="6312024" y="2712074"/>
            <a:ext cx="4977976" cy="1454051"/>
          </a:xfrm>
        </p:spPr>
        <p:txBody>
          <a:bodyPr>
            <a:normAutofit fontScale="90000"/>
          </a:bodyPr>
          <a:lstStyle/>
          <a:p>
            <a:r>
              <a:rPr lang="ar-EG" altLang="en-US" sz="8000" dirty="0">
                <a:solidFill>
                  <a:schemeClr val="accent1">
                    <a:lumMod val="75000"/>
                  </a:schemeClr>
                </a:solidFill>
              </a:rPr>
              <a:t>وسائل الإتصال</a:t>
            </a:r>
            <a:endParaRPr lang="en-US" sz="8000" dirty="0">
              <a:solidFill>
                <a:schemeClr val="accent1">
                  <a:lumMod val="75000"/>
                </a:schemeClr>
              </a:solidFill>
            </a:endParaRPr>
          </a:p>
        </p:txBody>
      </p:sp>
      <p:sp>
        <p:nvSpPr>
          <p:cNvPr id="1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FA118028-1416-4F3E-AD74-EA0A1FFF0DA0}"/>
              </a:ext>
            </a:extLst>
          </p:cNvPr>
          <p:cNvPicPr>
            <a:picLocks noChangeAspect="1"/>
          </p:cNvPicPr>
          <p:nvPr/>
        </p:nvPicPr>
        <p:blipFill rotWithShape="1">
          <a:blip r:embed="rId3">
            <a:alphaModFix/>
          </a:blip>
          <a:srcRect t="21501" r="2"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Tree>
    <p:extLst>
      <p:ext uri="{BB962C8B-B14F-4D97-AF65-F5344CB8AC3E}">
        <p14:creationId xmlns:p14="http://schemas.microsoft.com/office/powerpoint/2010/main" val="300195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97296" y="22384"/>
            <a:ext cx="1534408" cy="1534408"/>
          </a:xfrm>
          <a:prstGeom prst="rect">
            <a:avLst/>
          </a:prstGeom>
        </p:spPr>
      </p:pic>
      <p:sp>
        <p:nvSpPr>
          <p:cNvPr id="2" name="TextBox 5"/>
          <p:cNvSpPr txBox="1">
            <a:spLocks noChangeArrowheads="1"/>
          </p:cNvSpPr>
          <p:nvPr/>
        </p:nvSpPr>
        <p:spPr bwMode="auto">
          <a:xfrm>
            <a:off x="2273301" y="404816"/>
            <a:ext cx="74104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800">
                <a:solidFill>
                  <a:schemeClr val="tx1"/>
                </a:solidFill>
                <a:latin typeface="Arial" pitchFamily="34" charset="0"/>
                <a:cs typeface="Simplified Arabic" pitchFamily="18" charset="-78"/>
              </a:defRPr>
            </a:lvl1pPr>
            <a:lvl2pPr marL="742950" indent="-285750" algn="ctr" eaLnBrk="0" hangingPunct="0">
              <a:defRPr sz="2800">
                <a:solidFill>
                  <a:schemeClr val="tx1"/>
                </a:solidFill>
                <a:latin typeface="Arial" pitchFamily="34" charset="0"/>
                <a:cs typeface="Simplified Arabic" pitchFamily="18" charset="-78"/>
              </a:defRPr>
            </a:lvl2pPr>
            <a:lvl3pPr marL="1143000" indent="-228600" algn="ctr" eaLnBrk="0" hangingPunct="0">
              <a:defRPr sz="2800">
                <a:solidFill>
                  <a:schemeClr val="tx1"/>
                </a:solidFill>
                <a:latin typeface="Arial" pitchFamily="34" charset="0"/>
                <a:cs typeface="Simplified Arabic" pitchFamily="18" charset="-78"/>
              </a:defRPr>
            </a:lvl3pPr>
            <a:lvl4pPr marL="1600200" indent="-228600" algn="ctr" eaLnBrk="0" hangingPunct="0">
              <a:defRPr sz="2800">
                <a:solidFill>
                  <a:schemeClr val="tx1"/>
                </a:solidFill>
                <a:latin typeface="Arial" pitchFamily="34" charset="0"/>
                <a:cs typeface="Simplified Arabic" pitchFamily="18" charset="-78"/>
              </a:defRPr>
            </a:lvl4pPr>
            <a:lvl5pPr marL="2057400" indent="-228600" algn="ctr" eaLnBrk="0" hangingPunct="0">
              <a:defRPr sz="2800">
                <a:solidFill>
                  <a:schemeClr val="tx1"/>
                </a:solidFill>
                <a:latin typeface="Arial" pitchFamily="34" charset="0"/>
                <a:cs typeface="Simplified Arabic" pitchFamily="18" charset="-78"/>
              </a:defRPr>
            </a:lvl5pPr>
            <a:lvl6pPr marL="25146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6pPr>
            <a:lvl7pPr marL="29718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7pPr>
            <a:lvl8pPr marL="34290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8pPr>
            <a:lvl9pPr marL="38862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9pPr>
          </a:lstStyle>
          <a:p>
            <a:pPr rtl="1">
              <a:spcBef>
                <a:spcPct val="50000"/>
              </a:spcBef>
            </a:pPr>
            <a:r>
              <a:rPr lang="ar-EG" altLang="en-US" sz="5400" dirty="0"/>
              <a:t>وسائل الإتصال</a:t>
            </a:r>
          </a:p>
        </p:txBody>
      </p:sp>
      <p:sp>
        <p:nvSpPr>
          <p:cNvPr id="3" name="Rectangle 2"/>
          <p:cNvSpPr/>
          <p:nvPr/>
        </p:nvSpPr>
        <p:spPr>
          <a:xfrm>
            <a:off x="4871864" y="1228398"/>
            <a:ext cx="6552728" cy="6247864"/>
          </a:xfrm>
          <a:prstGeom prst="rect">
            <a:avLst/>
          </a:prstGeom>
        </p:spPr>
        <p:txBody>
          <a:bodyPr wrap="square">
            <a:spAutoFit/>
          </a:bodyPr>
          <a:lstStyle/>
          <a:p>
            <a:pPr marL="914400" indent="-571500" algn="r" rtl="1">
              <a:spcBef>
                <a:spcPts val="0"/>
              </a:spcBef>
              <a:spcAft>
                <a:spcPts val="0"/>
              </a:spcAft>
              <a:buFont typeface="Arial" panose="020B0604020202020204" pitchFamily="34" charset="0"/>
              <a:buChar char="•"/>
            </a:pPr>
            <a:r>
              <a:rPr lang="ar-EG" sz="4000" dirty="0">
                <a:ea typeface="Times New Roman" pitchFamily="18" charset="0"/>
                <a:cs typeface="Times New Roman" pitchFamily="18" charset="0"/>
              </a:rPr>
              <a:t>وجها لوجه</a:t>
            </a:r>
          </a:p>
          <a:p>
            <a:pPr marL="914400" indent="-571500" algn="r" rtl="1">
              <a:spcBef>
                <a:spcPts val="0"/>
              </a:spcBef>
              <a:spcAft>
                <a:spcPts val="0"/>
              </a:spcAft>
              <a:buFont typeface="Arial" panose="020B0604020202020204" pitchFamily="34" charset="0"/>
              <a:buChar char="•"/>
            </a:pPr>
            <a:r>
              <a:rPr lang="ar-EG" sz="4000" dirty="0">
                <a:ea typeface="Times New Roman" pitchFamily="18" charset="0"/>
                <a:cs typeface="Times New Roman" pitchFamily="18" charset="0"/>
              </a:rPr>
              <a:t>عن طريق التليفون</a:t>
            </a:r>
          </a:p>
          <a:p>
            <a:pPr marL="914400" indent="-571500" algn="r" rtl="1">
              <a:spcBef>
                <a:spcPts val="0"/>
              </a:spcBef>
              <a:spcAft>
                <a:spcPts val="0"/>
              </a:spcAft>
              <a:buFont typeface="Arial" panose="020B0604020202020204" pitchFamily="34" charset="0"/>
              <a:buChar char="•"/>
            </a:pPr>
            <a:r>
              <a:rPr lang="ar-EG" sz="4000" dirty="0">
                <a:ea typeface="Times New Roman" pitchFamily="18" charset="0"/>
                <a:cs typeface="Times New Roman" pitchFamily="18" charset="0"/>
              </a:rPr>
              <a:t>إجتماعات وجها لوجه أو عن طريق الإنترنت</a:t>
            </a:r>
          </a:p>
          <a:p>
            <a:pPr marL="914400" indent="-571500" algn="r" rtl="1">
              <a:spcBef>
                <a:spcPts val="0"/>
              </a:spcBef>
              <a:spcAft>
                <a:spcPts val="0"/>
              </a:spcAft>
              <a:buFont typeface="Arial" panose="020B0604020202020204" pitchFamily="34" charset="0"/>
              <a:buChar char="•"/>
            </a:pPr>
            <a:r>
              <a:rPr lang="ar-EG" sz="4000" dirty="0">
                <a:ea typeface="Times New Roman" pitchFamily="18" charset="0"/>
                <a:cs typeface="Times New Roman" pitchFamily="18" charset="0"/>
              </a:rPr>
              <a:t>تقارير</a:t>
            </a:r>
          </a:p>
          <a:p>
            <a:pPr marL="914400" indent="-571500" algn="r" rtl="1">
              <a:spcBef>
                <a:spcPts val="0"/>
              </a:spcBef>
              <a:spcAft>
                <a:spcPts val="0"/>
              </a:spcAft>
              <a:buFont typeface="Arial" panose="020B0604020202020204" pitchFamily="34" charset="0"/>
              <a:buChar char="•"/>
            </a:pPr>
            <a:r>
              <a:rPr lang="ar-EG" sz="4000" dirty="0">
                <a:ea typeface="Times New Roman" pitchFamily="18" charset="0"/>
                <a:cs typeface="Times New Roman" pitchFamily="18" charset="0"/>
              </a:rPr>
              <a:t>بريد إلكترونى</a:t>
            </a:r>
          </a:p>
          <a:p>
            <a:pPr marL="914400" indent="-571500" algn="r" rtl="1">
              <a:spcBef>
                <a:spcPts val="0"/>
              </a:spcBef>
              <a:spcAft>
                <a:spcPts val="0"/>
              </a:spcAft>
              <a:buFont typeface="Arial" panose="020B0604020202020204" pitchFamily="34" charset="0"/>
              <a:buChar char="•"/>
            </a:pPr>
            <a:r>
              <a:rPr lang="ar-EG" sz="4000" dirty="0"/>
              <a:t>رسائل قصيرة، واتساب... إلخ</a:t>
            </a:r>
          </a:p>
          <a:p>
            <a:pPr marL="914400" indent="-571500" algn="r" rtl="1">
              <a:spcBef>
                <a:spcPts val="0"/>
              </a:spcBef>
              <a:spcAft>
                <a:spcPts val="0"/>
              </a:spcAft>
              <a:buFont typeface="Arial" panose="020B0604020202020204" pitchFamily="34" charset="0"/>
              <a:buChar char="•"/>
            </a:pPr>
            <a:r>
              <a:rPr lang="en-US" sz="4000" dirty="0">
                <a:ea typeface="Times New Roman" pitchFamily="18" charset="0"/>
                <a:cs typeface="Times New Roman" pitchFamily="18" charset="0"/>
              </a:rPr>
              <a:t>Presentations</a:t>
            </a:r>
          </a:p>
          <a:p>
            <a:pPr marL="914400" indent="-571500" algn="r" rtl="1">
              <a:spcBef>
                <a:spcPts val="0"/>
              </a:spcBef>
              <a:spcAft>
                <a:spcPts val="0"/>
              </a:spcAft>
              <a:buFont typeface="Arial" panose="020B0604020202020204" pitchFamily="34" charset="0"/>
              <a:buChar char="•"/>
            </a:pPr>
            <a:r>
              <a:rPr lang="ar-EG" sz="4000" dirty="0">
                <a:ea typeface="Times New Roman" pitchFamily="18" charset="0"/>
                <a:cs typeface="Times New Roman" pitchFamily="18" charset="0"/>
              </a:rPr>
              <a:t>تسجيل صوتى أو فيديو</a:t>
            </a:r>
          </a:p>
          <a:p>
            <a:pPr marL="914400" indent="-571500" algn="r" rtl="1">
              <a:spcBef>
                <a:spcPts val="0"/>
              </a:spcBef>
              <a:spcAft>
                <a:spcPts val="0"/>
              </a:spcAft>
              <a:buFont typeface="Arial" panose="020B0604020202020204" pitchFamily="34" charset="0"/>
              <a:buChar char="•"/>
            </a:pPr>
            <a:endParaRPr lang="ar-EG" sz="4000" dirty="0">
              <a:ea typeface="Times New Roman" pitchFamily="18" charset="0"/>
              <a:cs typeface="Times New Roman" pitchFamily="18" charset="0"/>
            </a:endParaRPr>
          </a:p>
        </p:txBody>
      </p:sp>
      <p:graphicFrame>
        <p:nvGraphicFramePr>
          <p:cNvPr id="4" name="Diagram 3"/>
          <p:cNvGraphicFramePr/>
          <p:nvPr>
            <p:extLst>
              <p:ext uri="{D42A27DB-BD31-4B8C-83A1-F6EECF244321}">
                <p14:modId xmlns:p14="http://schemas.microsoft.com/office/powerpoint/2010/main" val="991132925"/>
              </p:ext>
            </p:extLst>
          </p:nvPr>
        </p:nvGraphicFramePr>
        <p:xfrm>
          <a:off x="1013161" y="260800"/>
          <a:ext cx="3714687" cy="7560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5271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2000" fill="hold"/>
                                        <p:tgtEl>
                                          <p:spTgt spid="4"/>
                                        </p:tgtEl>
                                        <p:attrNameLst>
                                          <p:attrName>ppt_x</p:attrName>
                                        </p:attrNameLst>
                                      </p:cBhvr>
                                      <p:tavLst>
                                        <p:tav tm="0">
                                          <p:val>
                                            <p:strVal val="#ppt_x"/>
                                          </p:val>
                                        </p:tav>
                                        <p:tav tm="100000">
                                          <p:val>
                                            <p:strVal val="#ppt_x"/>
                                          </p:val>
                                        </p:tav>
                                      </p:tavLst>
                                    </p:anim>
                                    <p:anim calcmode="lin" valueType="num">
                                      <p:cBhvr additive="base">
                                        <p:cTn id="53"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534136"/>
            <a:ext cx="12201702" cy="8150094"/>
          </a:xfrm>
          <a:prstGeom prst="rect">
            <a:avLst/>
          </a:prstGeom>
        </p:spPr>
      </p:pic>
      <p:sp>
        <p:nvSpPr>
          <p:cNvPr id="2" name="TextBox 5"/>
          <p:cNvSpPr txBox="1">
            <a:spLocks noChangeArrowheads="1"/>
          </p:cNvSpPr>
          <p:nvPr/>
        </p:nvSpPr>
        <p:spPr bwMode="auto">
          <a:xfrm>
            <a:off x="1703512" y="116632"/>
            <a:ext cx="74104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800">
                <a:solidFill>
                  <a:schemeClr val="tx1"/>
                </a:solidFill>
                <a:latin typeface="Arial" pitchFamily="34" charset="0"/>
                <a:cs typeface="Simplified Arabic" pitchFamily="18" charset="-78"/>
              </a:defRPr>
            </a:lvl1pPr>
            <a:lvl2pPr marL="742950" indent="-285750" algn="ctr" eaLnBrk="0" hangingPunct="0">
              <a:defRPr sz="2800">
                <a:solidFill>
                  <a:schemeClr val="tx1"/>
                </a:solidFill>
                <a:latin typeface="Arial" pitchFamily="34" charset="0"/>
                <a:cs typeface="Simplified Arabic" pitchFamily="18" charset="-78"/>
              </a:defRPr>
            </a:lvl2pPr>
            <a:lvl3pPr marL="1143000" indent="-228600" algn="ctr" eaLnBrk="0" hangingPunct="0">
              <a:defRPr sz="2800">
                <a:solidFill>
                  <a:schemeClr val="tx1"/>
                </a:solidFill>
                <a:latin typeface="Arial" pitchFamily="34" charset="0"/>
                <a:cs typeface="Simplified Arabic" pitchFamily="18" charset="-78"/>
              </a:defRPr>
            </a:lvl3pPr>
            <a:lvl4pPr marL="1600200" indent="-228600" algn="ctr" eaLnBrk="0" hangingPunct="0">
              <a:defRPr sz="2800">
                <a:solidFill>
                  <a:schemeClr val="tx1"/>
                </a:solidFill>
                <a:latin typeface="Arial" pitchFamily="34" charset="0"/>
                <a:cs typeface="Simplified Arabic" pitchFamily="18" charset="-78"/>
              </a:defRPr>
            </a:lvl4pPr>
            <a:lvl5pPr marL="2057400" indent="-228600" algn="ctr" eaLnBrk="0" hangingPunct="0">
              <a:defRPr sz="2800">
                <a:solidFill>
                  <a:schemeClr val="tx1"/>
                </a:solidFill>
                <a:latin typeface="Arial" pitchFamily="34" charset="0"/>
                <a:cs typeface="Simplified Arabic" pitchFamily="18" charset="-78"/>
              </a:defRPr>
            </a:lvl5pPr>
            <a:lvl6pPr marL="25146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6pPr>
            <a:lvl7pPr marL="29718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7pPr>
            <a:lvl8pPr marL="34290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8pPr>
            <a:lvl9pPr marL="38862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9pPr>
          </a:lstStyle>
          <a:p>
            <a:pPr rtl="1">
              <a:spcBef>
                <a:spcPct val="50000"/>
              </a:spcBef>
            </a:pPr>
            <a:r>
              <a:rPr lang="ar-EG" altLang="en-US" sz="8800" dirty="0"/>
              <a:t>المرسل و المستقبل</a:t>
            </a:r>
          </a:p>
        </p:txBody>
      </p:sp>
    </p:spTree>
    <p:extLst>
      <p:ext uri="{BB962C8B-B14F-4D97-AF65-F5344CB8AC3E}">
        <p14:creationId xmlns:p14="http://schemas.microsoft.com/office/powerpoint/2010/main" val="350183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8350" y="1695450"/>
            <a:ext cx="5575300" cy="3467100"/>
          </a:xfrm>
          <a:prstGeom prst="rect">
            <a:avLst/>
          </a:prstGeom>
        </p:spPr>
      </p:pic>
      <p:sp>
        <p:nvSpPr>
          <p:cNvPr id="2" name="Content Placeholder 1"/>
          <p:cNvSpPr>
            <a:spLocks noGrp="1"/>
          </p:cNvSpPr>
          <p:nvPr>
            <p:ph/>
          </p:nvPr>
        </p:nvSpPr>
        <p:spPr>
          <a:xfrm>
            <a:off x="1489089" y="4891608"/>
            <a:ext cx="9080500" cy="841648"/>
          </a:xfrm>
        </p:spPr>
        <p:txBody>
          <a:bodyPr>
            <a:noAutofit/>
          </a:bodyPr>
          <a:lstStyle/>
          <a:p>
            <a:pPr algn="ctr" rtl="1" eaLnBrk="1" hangingPunct="1">
              <a:spcBef>
                <a:spcPct val="50000"/>
              </a:spcBef>
              <a:buFont typeface="Arial" pitchFamily="34" charset="0"/>
              <a:buNone/>
            </a:pPr>
            <a:r>
              <a:rPr lang="ar-EG" altLang="en-US" sz="4800" b="1" dirty="0">
                <a:latin typeface="Arial" pitchFamily="34" charset="0"/>
              </a:rPr>
              <a:t>عن مستوى التواصل مع الأخر!</a:t>
            </a:r>
            <a:endParaRPr lang="ar-SA" altLang="en-US" sz="4800" b="1" dirty="0">
              <a:latin typeface="Arial" pitchFamily="34" charset="0"/>
            </a:endParaRPr>
          </a:p>
        </p:txBody>
      </p:sp>
      <p:sp>
        <p:nvSpPr>
          <p:cNvPr id="8" name="Content Placeholder 1"/>
          <p:cNvSpPr txBox="1">
            <a:spLocks/>
          </p:cNvSpPr>
          <p:nvPr/>
        </p:nvSpPr>
        <p:spPr bwMode="auto">
          <a:xfrm>
            <a:off x="1555750" y="551815"/>
            <a:ext cx="9080500"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rtl="1" eaLnBrk="1" hangingPunct="1">
              <a:spcBef>
                <a:spcPct val="50000"/>
              </a:spcBef>
              <a:buFont typeface="Arial" pitchFamily="34" charset="0"/>
              <a:buNone/>
            </a:pPr>
            <a:r>
              <a:rPr lang="ar-EG" altLang="en-US" sz="4800" b="1" dirty="0">
                <a:latin typeface="Arial" pitchFamily="34" charset="0"/>
              </a:rPr>
              <a:t>أنت مسؤول</a:t>
            </a:r>
            <a:endParaRPr lang="en-US" altLang="en-US" sz="4800" b="1" dirty="0">
              <a:latin typeface="Arial" pitchFamily="34" charset="0"/>
            </a:endParaRPr>
          </a:p>
        </p:txBody>
      </p:sp>
    </p:spTree>
    <p:extLst>
      <p:ext uri="{BB962C8B-B14F-4D97-AF65-F5344CB8AC3E}">
        <p14:creationId xmlns:p14="http://schemas.microsoft.com/office/powerpoint/2010/main" val="2591344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D5D215-7141-4FC2-87F1-931717F1BD48}"/>
              </a:ext>
            </a:extLst>
          </p:cNvPr>
          <p:cNvSpPr txBox="1">
            <a:spLocks/>
          </p:cNvSpPr>
          <p:nvPr/>
        </p:nvSpPr>
        <p:spPr>
          <a:xfrm>
            <a:off x="8142416" y="1700808"/>
            <a:ext cx="3714224" cy="381158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ct val="50000"/>
              </a:spcBef>
              <a:buFont typeface="Arial" panose="020B0604020202020204" pitchFamily="34" charset="0"/>
              <a:buNone/>
            </a:pPr>
            <a:r>
              <a:rPr lang="ar-EG" altLang="en-US" sz="3600" b="1" dirty="0">
                <a:latin typeface="Arial" pitchFamily="34" charset="0"/>
              </a:rPr>
              <a:t>السؤال الأن...</a:t>
            </a:r>
            <a:endParaRPr lang="ar-EG" altLang="en-US" sz="6000" b="1" dirty="0">
              <a:latin typeface="Arial" pitchFamily="34" charset="0"/>
            </a:endParaRPr>
          </a:p>
          <a:p>
            <a:pPr algn="ctr" rtl="1">
              <a:spcBef>
                <a:spcPct val="50000"/>
              </a:spcBef>
              <a:buFont typeface="Arial" panose="020B0604020202020204" pitchFamily="34" charset="0"/>
              <a:buNone/>
            </a:pPr>
            <a:r>
              <a:rPr lang="ar-EG" altLang="en-US" sz="6000" b="1" dirty="0">
                <a:latin typeface="Arial" pitchFamily="34" charset="0"/>
              </a:rPr>
              <a:t>كيف تنمى مهارات الإتصال لديك؟</a:t>
            </a:r>
          </a:p>
        </p:txBody>
      </p:sp>
      <p:pic>
        <p:nvPicPr>
          <p:cNvPr id="9" name="Content Placeholder 8" descr="A close up of a logo&#10;&#10;Description automatically generated">
            <a:extLst>
              <a:ext uri="{FF2B5EF4-FFF2-40B4-BE49-F238E27FC236}">
                <a16:creationId xmlns:a16="http://schemas.microsoft.com/office/drawing/2014/main" id="{970733C5-01D1-43EC-88C7-741E6C49F7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360" y="1268760"/>
            <a:ext cx="7586415" cy="4743104"/>
          </a:xfrm>
        </p:spPr>
      </p:pic>
    </p:spTree>
    <p:extLst>
      <p:ext uri="{BB962C8B-B14F-4D97-AF65-F5344CB8AC3E}">
        <p14:creationId xmlns:p14="http://schemas.microsoft.com/office/powerpoint/2010/main" val="241066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50FE56-3422-4D15-AB5A-1285BC05548D}"/>
              </a:ext>
            </a:extLst>
          </p:cNvPr>
          <p:cNvPicPr>
            <a:picLocks noChangeAspect="1"/>
          </p:cNvPicPr>
          <p:nvPr/>
        </p:nvPicPr>
        <p:blipFill>
          <a:blip r:embed="rId3"/>
          <a:stretch>
            <a:fillRect/>
          </a:stretch>
        </p:blipFill>
        <p:spPr>
          <a:xfrm>
            <a:off x="3777" y="692696"/>
            <a:ext cx="5549546" cy="4245402"/>
          </a:xfrm>
          <a:prstGeom prst="rect">
            <a:avLst/>
          </a:prstGeom>
        </p:spPr>
      </p:pic>
      <p:sp>
        <p:nvSpPr>
          <p:cNvPr id="7" name="TextBox 6"/>
          <p:cNvSpPr txBox="1"/>
          <p:nvPr/>
        </p:nvSpPr>
        <p:spPr>
          <a:xfrm>
            <a:off x="6888088" y="998021"/>
            <a:ext cx="4908547" cy="1569660"/>
          </a:xfrm>
          <a:prstGeom prst="rect">
            <a:avLst/>
          </a:prstGeom>
          <a:noFill/>
        </p:spPr>
        <p:txBody>
          <a:bodyPr wrap="square">
            <a:spAutoFit/>
          </a:bodyPr>
          <a:lstStyle/>
          <a:p>
            <a:pPr algn="r" rtl="1"/>
            <a:r>
              <a:rPr lang="ar-EG" altLang="en-US" sz="4800" b="1" dirty="0"/>
              <a:t>ما هو هدفك الحقيقى لأى عملية إتصال؟</a:t>
            </a:r>
            <a:endParaRPr lang="en-US" sz="4800" dirty="0"/>
          </a:p>
        </p:txBody>
      </p:sp>
      <p:sp>
        <p:nvSpPr>
          <p:cNvPr id="8" name="Rectangle 7"/>
          <p:cNvSpPr/>
          <p:nvPr/>
        </p:nvSpPr>
        <p:spPr>
          <a:xfrm>
            <a:off x="4631160" y="3579981"/>
            <a:ext cx="7560840" cy="2585323"/>
          </a:xfrm>
          <a:prstGeom prst="rect">
            <a:avLst/>
          </a:prstGeom>
        </p:spPr>
        <p:txBody>
          <a:bodyPr wrap="square">
            <a:spAutoFit/>
          </a:bodyPr>
          <a:lstStyle/>
          <a:p>
            <a:pPr algn="ctr" rtl="1"/>
            <a:r>
              <a:rPr lang="ar-EG" sz="3200" b="1" dirty="0"/>
              <a:t>"لاَ تَخْرُجْ كَلِمَةٌ رَدِيَّةٌ مِنْ أَفْوَاهِكُمْ، بَلْ كُلُّ مَا كَانَ</a:t>
            </a:r>
          </a:p>
          <a:p>
            <a:pPr algn="ctr" rtl="1"/>
            <a:r>
              <a:rPr lang="ar-EG" sz="6600" b="1" dirty="0"/>
              <a:t> صَالِحًا لِلْبُنْيَانِ،</a:t>
            </a:r>
          </a:p>
          <a:p>
            <a:pPr algn="ctr" rtl="1"/>
            <a:r>
              <a:rPr lang="ar-EG" sz="3200" b="1" dirty="0"/>
              <a:t> حَسَبَ الْحَاجَةِ، كَيْ يُعْطِيَ نِعْمَةً لِلسَّامِعِينَ" </a:t>
            </a:r>
          </a:p>
          <a:p>
            <a:pPr rtl="1"/>
            <a:r>
              <a:rPr lang="ar-EG" sz="3200" b="1" dirty="0">
                <a:solidFill>
                  <a:srgbClr val="0070C0"/>
                </a:solidFill>
              </a:rPr>
              <a:t>(أف 4: 29)</a:t>
            </a:r>
          </a:p>
        </p:txBody>
      </p:sp>
    </p:spTree>
    <p:extLst>
      <p:ext uri="{BB962C8B-B14F-4D97-AF65-F5344CB8AC3E}">
        <p14:creationId xmlns:p14="http://schemas.microsoft.com/office/powerpoint/2010/main" val="8866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AE1765-07E8-4B79-BC5A-3F307FEB76AE}"/>
              </a:ext>
            </a:extLst>
          </p:cNvPr>
          <p:cNvPicPr>
            <a:picLocks noChangeAspect="1"/>
          </p:cNvPicPr>
          <p:nvPr/>
        </p:nvPicPr>
        <p:blipFill>
          <a:blip r:embed="rId3"/>
          <a:stretch>
            <a:fillRect/>
          </a:stretch>
        </p:blipFill>
        <p:spPr>
          <a:xfrm>
            <a:off x="0" y="-398950"/>
            <a:ext cx="12216680" cy="8148430"/>
          </a:xfrm>
          <a:prstGeom prst="rect">
            <a:avLst/>
          </a:prstGeom>
        </p:spPr>
      </p:pic>
      <p:sp>
        <p:nvSpPr>
          <p:cNvPr id="2" name="Content Placeholder 1"/>
          <p:cNvSpPr>
            <a:spLocks noGrp="1"/>
          </p:cNvSpPr>
          <p:nvPr>
            <p:ph/>
          </p:nvPr>
        </p:nvSpPr>
        <p:spPr>
          <a:xfrm>
            <a:off x="-312712" y="620688"/>
            <a:ext cx="7619703" cy="3067744"/>
          </a:xfrm>
        </p:spPr>
        <p:txBody>
          <a:bodyPr>
            <a:noAutofit/>
          </a:bodyPr>
          <a:lstStyle/>
          <a:p>
            <a:pPr algn="ctr" rtl="1" eaLnBrk="1" hangingPunct="1">
              <a:lnSpc>
                <a:spcPct val="100000"/>
              </a:lnSpc>
              <a:spcBef>
                <a:spcPts val="3000"/>
              </a:spcBef>
              <a:buNone/>
            </a:pPr>
            <a:r>
              <a:rPr lang="ar-EG" altLang="en-US" sz="4400" b="1" dirty="0">
                <a:latin typeface="Arial" pitchFamily="34" charset="0"/>
              </a:rPr>
              <a:t>أن يكون لديك</a:t>
            </a:r>
          </a:p>
          <a:p>
            <a:pPr algn="ctr" rtl="1" eaLnBrk="1" hangingPunct="1">
              <a:lnSpc>
                <a:spcPct val="100000"/>
              </a:lnSpc>
              <a:spcBef>
                <a:spcPts val="1800"/>
              </a:spcBef>
              <a:buNone/>
            </a:pPr>
            <a:r>
              <a:rPr lang="ar-EG" altLang="en-US" sz="8000" b="1" dirty="0">
                <a:latin typeface="Arial" pitchFamily="34" charset="0"/>
              </a:rPr>
              <a:t> محبة حقيقية</a:t>
            </a:r>
          </a:p>
          <a:p>
            <a:pPr algn="ctr" rtl="1" eaLnBrk="1" hangingPunct="1">
              <a:lnSpc>
                <a:spcPct val="100000"/>
              </a:lnSpc>
              <a:spcBef>
                <a:spcPts val="0"/>
              </a:spcBef>
              <a:buNone/>
            </a:pPr>
            <a:r>
              <a:rPr lang="ar-EG" altLang="en-US" sz="4400" b="1" dirty="0">
                <a:latin typeface="Arial" pitchFamily="34" charset="0"/>
              </a:rPr>
              <a:t>تجاه الناس</a:t>
            </a:r>
          </a:p>
          <a:p>
            <a:pPr algn="ctr" rtl="1" eaLnBrk="1" hangingPunct="1">
              <a:lnSpc>
                <a:spcPct val="100000"/>
              </a:lnSpc>
              <a:spcBef>
                <a:spcPts val="0"/>
              </a:spcBef>
              <a:buNone/>
            </a:pPr>
            <a:endParaRPr lang="ar-EG" altLang="en-US" sz="4400" b="1" dirty="0">
              <a:latin typeface="Arial" pitchFamily="34" charset="0"/>
            </a:endParaRPr>
          </a:p>
        </p:txBody>
      </p:sp>
      <p:sp>
        <p:nvSpPr>
          <p:cNvPr id="7" name="Content Placeholder 1"/>
          <p:cNvSpPr txBox="1">
            <a:spLocks/>
          </p:cNvSpPr>
          <p:nvPr/>
        </p:nvSpPr>
        <p:spPr bwMode="auto">
          <a:xfrm>
            <a:off x="695400" y="4077072"/>
            <a:ext cx="5370453" cy="2121708"/>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rtl="1" eaLnBrk="1" hangingPunct="1">
              <a:spcBef>
                <a:spcPct val="50000"/>
              </a:spcBef>
              <a:buFont typeface="Arial" pitchFamily="34" charset="0"/>
              <a:buNone/>
            </a:pPr>
            <a:r>
              <a:rPr lang="ar-EG" sz="4000" dirty="0"/>
              <a:t>"</a:t>
            </a:r>
            <a:r>
              <a:rPr lang="ar-SA" sz="4000" dirty="0"/>
              <a:t>بِكُلِّ تَوَاضُعٍ</a:t>
            </a:r>
            <a:r>
              <a:rPr lang="ar-EG" sz="4000" dirty="0"/>
              <a:t> القلب</a:t>
            </a:r>
            <a:r>
              <a:rPr lang="ar-SA" sz="4000" dirty="0"/>
              <a:t>، وَ</a:t>
            </a:r>
            <a:r>
              <a:rPr lang="ar-EG" sz="4000" dirty="0"/>
              <a:t> ال</a:t>
            </a:r>
            <a:r>
              <a:rPr lang="ar-SA" sz="4000" dirty="0"/>
              <a:t>وَدَاعَةٍ، وَ</a:t>
            </a:r>
            <a:r>
              <a:rPr lang="ar-EG" sz="4000" dirty="0"/>
              <a:t> </a:t>
            </a:r>
            <a:r>
              <a:rPr lang="ar-SA" sz="4000" dirty="0"/>
              <a:t>طُولِ </a:t>
            </a:r>
            <a:r>
              <a:rPr lang="ar-EG" sz="4000" dirty="0"/>
              <a:t>ال</a:t>
            </a:r>
            <a:r>
              <a:rPr lang="ar-SA" sz="4000" dirty="0"/>
              <a:t>أَنَاةٍ، مُحْتَمِلِينَ بَعْضُكُمْ بَعْضًا فِي </a:t>
            </a:r>
            <a:r>
              <a:rPr lang="ar-EG" sz="4000" dirty="0"/>
              <a:t>الْمَحَبَّةِ" </a:t>
            </a:r>
            <a:r>
              <a:rPr lang="ar-EG" sz="1600" dirty="0"/>
              <a:t>أف 4 : 2</a:t>
            </a:r>
            <a:endParaRPr lang="en-US" dirty="0"/>
          </a:p>
        </p:txBody>
      </p:sp>
    </p:spTree>
    <p:extLst>
      <p:ext uri="{BB962C8B-B14F-4D97-AF65-F5344CB8AC3E}">
        <p14:creationId xmlns:p14="http://schemas.microsoft.com/office/powerpoint/2010/main" val="2758418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28736" y="1916832"/>
            <a:ext cx="7064276" cy="1916519"/>
          </a:xfrm>
        </p:spPr>
        <p:txBody>
          <a:bodyPr>
            <a:noAutofit/>
          </a:bodyPr>
          <a:lstStyle/>
          <a:p>
            <a:pPr algn="ctr" rtl="1" eaLnBrk="1" hangingPunct="1">
              <a:spcBef>
                <a:spcPct val="50000"/>
              </a:spcBef>
              <a:buFont typeface="Arial" pitchFamily="34" charset="0"/>
              <a:buNone/>
            </a:pPr>
            <a:r>
              <a:rPr lang="ar-EG" altLang="en-US" sz="3600" b="1" dirty="0">
                <a:latin typeface="Arial" pitchFamily="34" charset="0"/>
              </a:rPr>
              <a:t>أن تقدر أن </a:t>
            </a:r>
            <a:r>
              <a:rPr lang="ar-EG" altLang="en-US" sz="5400" b="1" dirty="0">
                <a:latin typeface="Arial" pitchFamily="34" charset="0"/>
              </a:rPr>
              <a:t>الأخر </a:t>
            </a:r>
            <a:r>
              <a:rPr lang="ar-EG" altLang="en-US" sz="3600" b="1" dirty="0">
                <a:latin typeface="Arial" pitchFamily="34" charset="0"/>
              </a:rPr>
              <a:t>له</a:t>
            </a:r>
          </a:p>
          <a:p>
            <a:pPr algn="ctr" rtl="1" eaLnBrk="1" hangingPunct="1">
              <a:spcBef>
                <a:spcPct val="50000"/>
              </a:spcBef>
              <a:buFont typeface="Arial" pitchFamily="34" charset="0"/>
              <a:buNone/>
            </a:pPr>
            <a:r>
              <a:rPr lang="ar-EG" altLang="en-US" sz="3600" b="1" dirty="0">
                <a:latin typeface="Arial" pitchFamily="34" charset="0"/>
              </a:rPr>
              <a:t>طباع و عادات قيم </a:t>
            </a:r>
            <a:r>
              <a:rPr lang="ar-EG" altLang="en-US" sz="5400" b="1" dirty="0">
                <a:latin typeface="Arial" pitchFamily="34" charset="0"/>
              </a:rPr>
              <a:t>مختلفة</a:t>
            </a:r>
          </a:p>
          <a:p>
            <a:pPr algn="ctr" rtl="1" eaLnBrk="1" hangingPunct="1">
              <a:spcBef>
                <a:spcPct val="50000"/>
              </a:spcBef>
              <a:buFont typeface="Arial" pitchFamily="34" charset="0"/>
              <a:buNone/>
            </a:pPr>
            <a:r>
              <a:rPr lang="ar-EG" altLang="en-US" sz="3600" b="1" dirty="0">
                <a:latin typeface="Arial" pitchFamily="34" charset="0"/>
              </a:rPr>
              <a:t> يجب إحترامها</a:t>
            </a:r>
            <a:endParaRPr lang="ar-SA" altLang="en-US" sz="3600" b="1" dirty="0">
              <a:latin typeface="Arial" pitchFamily="34" charset="0"/>
            </a:endParaRPr>
          </a:p>
        </p:txBody>
      </p:sp>
      <p:pic>
        <p:nvPicPr>
          <p:cNvPr id="3" name="Picture 2">
            <a:extLst>
              <a:ext uri="{FF2B5EF4-FFF2-40B4-BE49-F238E27FC236}">
                <a16:creationId xmlns:a16="http://schemas.microsoft.com/office/drawing/2014/main" id="{49B6BD8B-3E99-4F46-A70E-0CB3D59BF9A2}"/>
              </a:ext>
            </a:extLst>
          </p:cNvPr>
          <p:cNvPicPr>
            <a:picLocks noChangeAspect="1"/>
          </p:cNvPicPr>
          <p:nvPr/>
        </p:nvPicPr>
        <p:blipFill>
          <a:blip r:embed="rId3"/>
          <a:stretch>
            <a:fillRect/>
          </a:stretch>
        </p:blipFill>
        <p:spPr>
          <a:xfrm>
            <a:off x="5562501" y="1340768"/>
            <a:ext cx="6523285" cy="4352921"/>
          </a:xfrm>
          <a:prstGeom prst="rect">
            <a:avLst/>
          </a:prstGeom>
        </p:spPr>
      </p:pic>
    </p:spTree>
    <p:extLst>
      <p:ext uri="{BB962C8B-B14F-4D97-AF65-F5344CB8AC3E}">
        <p14:creationId xmlns:p14="http://schemas.microsoft.com/office/powerpoint/2010/main" val="1619465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title"/>
          </p:nvPr>
        </p:nvSpPr>
        <p:spPr>
          <a:xfrm>
            <a:off x="4151784" y="109786"/>
            <a:ext cx="3960440" cy="719138"/>
          </a:xfrm>
        </p:spPr>
        <p:txBody>
          <a:bodyPr rtlCol="1">
            <a:normAutofit/>
          </a:bodyPr>
          <a:lstStyle/>
          <a:p>
            <a:pPr eaLnBrk="1" fontAlgn="auto" hangingPunct="1">
              <a:spcAft>
                <a:spcPts val="0"/>
              </a:spcAft>
              <a:defRPr/>
            </a:pPr>
            <a:r>
              <a:rPr lang="en-US" b="1" dirty="0">
                <a:solidFill>
                  <a:schemeClr val="tx1"/>
                </a:solidFill>
              </a:rPr>
              <a:t>THE ICEBERG</a:t>
            </a:r>
          </a:p>
        </p:txBody>
      </p:sp>
      <p:sp>
        <p:nvSpPr>
          <p:cNvPr id="25603" name="Rectangle 3"/>
          <p:cNvSpPr>
            <a:spLocks noGrp="1" noChangeArrowheads="1"/>
          </p:cNvSpPr>
          <p:nvPr>
            <p:ph type="body" sz="half" idx="1"/>
          </p:nvPr>
        </p:nvSpPr>
        <p:spPr>
          <a:xfrm>
            <a:off x="983432" y="2420888"/>
            <a:ext cx="8435579" cy="717550"/>
          </a:xfrm>
        </p:spPr>
        <p:txBody>
          <a:bodyPr rtlCol="1">
            <a:normAutofit fontScale="92500" lnSpcReduction="10000"/>
          </a:bodyPr>
          <a:lstStyle/>
          <a:p>
            <a:pPr algn="ctr" eaLnBrk="1" fontAlgn="auto" hangingPunct="1">
              <a:spcAft>
                <a:spcPts val="0"/>
              </a:spcAft>
              <a:buNone/>
              <a:defRPr/>
            </a:pPr>
            <a:r>
              <a:rPr lang="ar-SA" sz="5400" b="1" dirty="0"/>
              <a:t>ماذا نرى من جبل الجليد</a:t>
            </a:r>
            <a:endParaRPr lang="en-US" sz="5400" b="1" dirty="0"/>
          </a:p>
        </p:txBody>
      </p:sp>
      <p:pic>
        <p:nvPicPr>
          <p:cNvPr id="26629" name="Picture 5" descr="Iceberg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27209" y="1079032"/>
            <a:ext cx="8018334" cy="4870251"/>
          </a:xfrm>
          <a:noFill/>
        </p:spPr>
      </p:pic>
      <p:sp>
        <p:nvSpPr>
          <p:cNvPr id="9" name="Rectangle 1"/>
          <p:cNvSpPr>
            <a:spLocks noChangeArrowheads="1"/>
          </p:cNvSpPr>
          <p:nvPr/>
        </p:nvSpPr>
        <p:spPr bwMode="auto">
          <a:xfrm>
            <a:off x="1390650" y="6322367"/>
            <a:ext cx="87377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000" dirty="0">
                <a:solidFill>
                  <a:schemeClr val="tx2">
                    <a:lumMod val="60000"/>
                    <a:lumOff val="40000"/>
                  </a:schemeClr>
                </a:solidFill>
              </a:rPr>
              <a:t>"لاَ تَخْرُجْ كَلِمَةٌ رَدِيَّةٌ مِنْ أَفْوَاهِكُمْ، بَلْ كُلُّ مَا كَانَ صَالِحًا لِلْبُنْيَانِ</a:t>
            </a:r>
            <a:r>
              <a:rPr lang="ar-EG" altLang="en-US" sz="2000" dirty="0">
                <a:solidFill>
                  <a:schemeClr val="tx2">
                    <a:lumMod val="60000"/>
                    <a:lumOff val="40000"/>
                  </a:schemeClr>
                </a:solidFill>
              </a:rPr>
              <a:t>"</a:t>
            </a:r>
          </a:p>
        </p:txBody>
      </p:sp>
    </p:spTree>
    <p:extLst>
      <p:ext uri="{BB962C8B-B14F-4D97-AF65-F5344CB8AC3E}">
        <p14:creationId xmlns:p14="http://schemas.microsoft.com/office/powerpoint/2010/main" val="3226046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a:xfrm>
            <a:off x="5939499" y="341858"/>
            <a:ext cx="3960440" cy="719138"/>
          </a:xfrm>
        </p:spPr>
        <p:txBody>
          <a:bodyPr rtlCol="1">
            <a:normAutofit/>
          </a:bodyPr>
          <a:lstStyle/>
          <a:p>
            <a:pPr eaLnBrk="1" fontAlgn="auto" hangingPunct="1">
              <a:spcAft>
                <a:spcPts val="0"/>
              </a:spcAft>
              <a:defRPr/>
            </a:pPr>
            <a:r>
              <a:rPr lang="en-US" b="1" dirty="0">
                <a:solidFill>
                  <a:schemeClr val="tx1"/>
                </a:solidFill>
              </a:rPr>
              <a:t>THE ICEBERG</a:t>
            </a:r>
          </a:p>
        </p:txBody>
      </p:sp>
      <p:pic>
        <p:nvPicPr>
          <p:cNvPr id="27650" name="Picture 2" descr="Iceberg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493492" y="476672"/>
            <a:ext cx="4428421" cy="5535414"/>
          </a:xfrm>
          <a:prstGeom prst="rect">
            <a:avLst/>
          </a:prstGeom>
          <a:noFill/>
          <a:ln w="38100">
            <a:solidFill>
              <a:srgbClr val="000000"/>
            </a:solidFill>
            <a:miter lim="800000"/>
            <a:headEnd/>
            <a:tailEnd/>
          </a:ln>
        </p:spPr>
      </p:pic>
      <p:sp>
        <p:nvSpPr>
          <p:cNvPr id="27653" name="Text Box 5"/>
          <p:cNvSpPr txBox="1">
            <a:spLocks noChangeArrowheads="1"/>
          </p:cNvSpPr>
          <p:nvPr/>
        </p:nvSpPr>
        <p:spPr bwMode="auto">
          <a:xfrm>
            <a:off x="5939986" y="2024068"/>
            <a:ext cx="460299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algn="r" rtl="1" eaLnBrk="1" hangingPunct="1">
              <a:spcBef>
                <a:spcPct val="50000"/>
              </a:spcBef>
            </a:pPr>
            <a:r>
              <a:rPr lang="ar-EG" sz="4000" dirty="0">
                <a:cs typeface="+mj-cs"/>
              </a:rPr>
              <a:t>20</a:t>
            </a:r>
            <a:r>
              <a:rPr lang="ar-SA" sz="4000" dirty="0">
                <a:cs typeface="+mj-cs"/>
              </a:rPr>
              <a:t> % فقط من الجبل</a:t>
            </a:r>
          </a:p>
          <a:p>
            <a:pPr algn="r" rtl="1" eaLnBrk="1" hangingPunct="1">
              <a:spcBef>
                <a:spcPct val="50000"/>
              </a:spcBef>
            </a:pPr>
            <a:r>
              <a:rPr lang="ar-SA" sz="4000" dirty="0">
                <a:cs typeface="+mj-cs"/>
              </a:rPr>
              <a:t>مرئي فوق سطح البحر</a:t>
            </a:r>
          </a:p>
          <a:p>
            <a:pPr algn="r" rtl="1" eaLnBrk="1" hangingPunct="1">
              <a:spcBef>
                <a:spcPct val="50000"/>
              </a:spcBef>
            </a:pPr>
            <a:r>
              <a:rPr lang="ar-SA" sz="4000" dirty="0">
                <a:cs typeface="+mj-cs"/>
              </a:rPr>
              <a:t>والباقي </a:t>
            </a:r>
            <a:r>
              <a:rPr lang="ar-EG" sz="4000" dirty="0">
                <a:cs typeface="+mj-cs"/>
              </a:rPr>
              <a:t>80</a:t>
            </a:r>
            <a:r>
              <a:rPr lang="ar-SA" sz="4000" dirty="0">
                <a:cs typeface="+mj-cs"/>
              </a:rPr>
              <a:t> % غير مرئي تحت سطح البحر</a:t>
            </a:r>
            <a:endParaRPr lang="en-US" sz="4000" dirty="0">
              <a:cs typeface="+mj-cs"/>
            </a:endParaRPr>
          </a:p>
        </p:txBody>
      </p:sp>
      <p:sp>
        <p:nvSpPr>
          <p:cNvPr id="10" name="Rectangle 1"/>
          <p:cNvSpPr>
            <a:spLocks noChangeArrowheads="1"/>
          </p:cNvSpPr>
          <p:nvPr/>
        </p:nvSpPr>
        <p:spPr bwMode="auto">
          <a:xfrm>
            <a:off x="1390650" y="6322367"/>
            <a:ext cx="87377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000" dirty="0">
                <a:solidFill>
                  <a:schemeClr val="tx2">
                    <a:lumMod val="60000"/>
                    <a:lumOff val="40000"/>
                  </a:schemeClr>
                </a:solidFill>
              </a:rPr>
              <a:t>"لاَ تَخْرُجْ كَلِمَةٌ رَدِيَّةٌ مِنْ أَفْوَاهِكُمْ، بَلْ كُلُّ مَا كَانَ صَالِحًا لِلْبُنْيَانِ</a:t>
            </a:r>
            <a:r>
              <a:rPr lang="ar-EG" altLang="en-US" sz="2000" dirty="0">
                <a:solidFill>
                  <a:schemeClr val="tx2">
                    <a:lumMod val="60000"/>
                    <a:lumOff val="40000"/>
                  </a:schemeClr>
                </a:solidFill>
              </a:rPr>
              <a:t>"</a:t>
            </a:r>
          </a:p>
        </p:txBody>
      </p:sp>
    </p:spTree>
    <p:extLst>
      <p:ext uri="{BB962C8B-B14F-4D97-AF65-F5344CB8AC3E}">
        <p14:creationId xmlns:p14="http://schemas.microsoft.com/office/powerpoint/2010/main" val="744440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6E5E7-EC2F-44E1-8560-906F5B90C6AE}"/>
              </a:ext>
            </a:extLst>
          </p:cNvPr>
          <p:cNvSpPr>
            <a:spLocks noGrp="1"/>
          </p:cNvSpPr>
          <p:nvPr>
            <p:ph type="title"/>
          </p:nvPr>
        </p:nvSpPr>
        <p:spPr>
          <a:xfrm>
            <a:off x="981000" y="-128811"/>
            <a:ext cx="10515600" cy="1325563"/>
          </a:xfrm>
        </p:spPr>
        <p:txBody>
          <a:bodyPr>
            <a:normAutofit/>
          </a:bodyPr>
          <a:lstStyle/>
          <a:p>
            <a:pPr algn="r" rtl="1"/>
            <a:r>
              <a:rPr lang="ar-EG" sz="5400" u="sng" dirty="0"/>
              <a:t>هل ذاكرتك قوية؟؟؟</a:t>
            </a:r>
            <a:endParaRPr lang="en-US" sz="5400" u="sng" dirty="0"/>
          </a:p>
        </p:txBody>
      </p:sp>
      <p:sp>
        <p:nvSpPr>
          <p:cNvPr id="3" name="Content Placeholder 2">
            <a:extLst>
              <a:ext uri="{FF2B5EF4-FFF2-40B4-BE49-F238E27FC236}">
                <a16:creationId xmlns:a16="http://schemas.microsoft.com/office/drawing/2014/main" id="{553442E6-07D1-4FD6-A914-DCCAFCE2A348}"/>
              </a:ext>
            </a:extLst>
          </p:cNvPr>
          <p:cNvSpPr>
            <a:spLocks noGrp="1"/>
          </p:cNvSpPr>
          <p:nvPr>
            <p:ph idx="1"/>
          </p:nvPr>
        </p:nvSpPr>
        <p:spPr>
          <a:xfrm>
            <a:off x="8544272" y="836712"/>
            <a:ext cx="2952328" cy="5760640"/>
          </a:xfrm>
        </p:spPr>
        <p:txBody>
          <a:bodyPr>
            <a:noAutofit/>
          </a:bodyPr>
          <a:lstStyle/>
          <a:p>
            <a:pPr marL="514350" indent="-514350" algn="r" rtl="1">
              <a:lnSpc>
                <a:spcPts val="5760"/>
              </a:lnSpc>
              <a:spcBef>
                <a:spcPts val="0"/>
              </a:spcBef>
              <a:buFont typeface="+mj-lt"/>
              <a:buAutoNum type="arabicPeriod"/>
            </a:pPr>
            <a:r>
              <a:rPr lang="ar-EG" sz="4800" dirty="0"/>
              <a:t>حلم</a:t>
            </a:r>
          </a:p>
          <a:p>
            <a:pPr marL="514350" indent="-514350" algn="r" rtl="1">
              <a:lnSpc>
                <a:spcPts val="5760"/>
              </a:lnSpc>
              <a:spcBef>
                <a:spcPts val="0"/>
              </a:spcBef>
              <a:buFont typeface="+mj-lt"/>
              <a:buAutoNum type="arabicPeriod"/>
            </a:pPr>
            <a:r>
              <a:rPr lang="ar-EG" sz="4800" dirty="0"/>
              <a:t>نوم</a:t>
            </a:r>
          </a:p>
          <a:p>
            <a:pPr marL="514350" indent="-514350" algn="r" rtl="1">
              <a:lnSpc>
                <a:spcPts val="5760"/>
              </a:lnSpc>
              <a:spcBef>
                <a:spcPts val="0"/>
              </a:spcBef>
              <a:buFont typeface="+mj-lt"/>
              <a:buAutoNum type="arabicPeriod"/>
            </a:pPr>
            <a:r>
              <a:rPr lang="ar-EG" sz="4800" dirty="0"/>
              <a:t>ليل</a:t>
            </a:r>
          </a:p>
          <a:p>
            <a:pPr marL="514350" indent="-514350" algn="r" rtl="1">
              <a:lnSpc>
                <a:spcPts val="5760"/>
              </a:lnSpc>
              <a:spcBef>
                <a:spcPts val="0"/>
              </a:spcBef>
              <a:buFont typeface="+mj-lt"/>
              <a:buAutoNum type="arabicPeriod"/>
            </a:pPr>
            <a:r>
              <a:rPr lang="ar-EG" sz="4800" dirty="0"/>
              <a:t>نجوم</a:t>
            </a:r>
          </a:p>
          <a:p>
            <a:pPr marL="514350" indent="-514350" algn="r" rtl="1">
              <a:lnSpc>
                <a:spcPts val="5760"/>
              </a:lnSpc>
              <a:spcBef>
                <a:spcPts val="0"/>
              </a:spcBef>
              <a:buFont typeface="+mj-lt"/>
              <a:buAutoNum type="arabicPeriod"/>
            </a:pPr>
            <a:r>
              <a:rPr lang="ar-EG" sz="4800" dirty="0"/>
              <a:t>تعبان</a:t>
            </a:r>
          </a:p>
          <a:p>
            <a:pPr marL="514350" indent="-514350" algn="r" rtl="1">
              <a:lnSpc>
                <a:spcPts val="5760"/>
              </a:lnSpc>
              <a:spcBef>
                <a:spcPts val="0"/>
              </a:spcBef>
              <a:buFont typeface="+mj-lt"/>
              <a:buAutoNum type="arabicPeriod"/>
            </a:pPr>
            <a:r>
              <a:rPr lang="ar-EG" sz="4800" dirty="0"/>
              <a:t>ملاية</a:t>
            </a:r>
          </a:p>
          <a:p>
            <a:pPr marL="514350" indent="-514350" algn="r" rtl="1">
              <a:lnSpc>
                <a:spcPts val="5760"/>
              </a:lnSpc>
              <a:spcBef>
                <a:spcPts val="0"/>
              </a:spcBef>
              <a:buFont typeface="+mj-lt"/>
              <a:buAutoNum type="arabicPeriod"/>
            </a:pPr>
            <a:r>
              <a:rPr lang="ar-EG" sz="4800" dirty="0"/>
              <a:t>منبه</a:t>
            </a:r>
          </a:p>
          <a:p>
            <a:pPr marL="514350" indent="-514350" algn="r" rtl="1">
              <a:lnSpc>
                <a:spcPts val="5760"/>
              </a:lnSpc>
              <a:spcBef>
                <a:spcPts val="0"/>
              </a:spcBef>
              <a:buFont typeface="+mj-lt"/>
              <a:buAutoNum type="arabicPeriod"/>
            </a:pPr>
            <a:r>
              <a:rPr lang="ar-EG" sz="4800" dirty="0"/>
              <a:t>ليل</a:t>
            </a:r>
          </a:p>
        </p:txBody>
      </p:sp>
      <p:sp>
        <p:nvSpPr>
          <p:cNvPr id="4" name="Content Placeholder 2">
            <a:extLst>
              <a:ext uri="{FF2B5EF4-FFF2-40B4-BE49-F238E27FC236}">
                <a16:creationId xmlns:a16="http://schemas.microsoft.com/office/drawing/2014/main" id="{15E971D9-E993-42C9-AAA2-6D7AB98CE49A}"/>
              </a:ext>
            </a:extLst>
          </p:cNvPr>
          <p:cNvSpPr txBox="1">
            <a:spLocks/>
          </p:cNvSpPr>
          <p:nvPr/>
        </p:nvSpPr>
        <p:spPr>
          <a:xfrm>
            <a:off x="4511824" y="1124744"/>
            <a:ext cx="2952328" cy="5760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r" rtl="1">
              <a:buFont typeface="+mj-lt"/>
              <a:buAutoNum type="arabicPeriod" startAt="9"/>
            </a:pPr>
            <a:r>
              <a:rPr lang="ar-EG" sz="4800" dirty="0"/>
              <a:t>بطانية</a:t>
            </a:r>
          </a:p>
          <a:p>
            <a:pPr marL="742950" indent="-742950" algn="r" rtl="1">
              <a:buFont typeface="+mj-lt"/>
              <a:buAutoNum type="arabicPeriod" startAt="9"/>
            </a:pPr>
            <a:r>
              <a:rPr lang="ar-EG" sz="4800" dirty="0"/>
              <a:t>أرق</a:t>
            </a:r>
          </a:p>
          <a:p>
            <a:pPr marL="742950" indent="-742950" algn="r" rtl="1">
              <a:buFont typeface="+mj-lt"/>
              <a:buAutoNum type="arabicPeriod" startAt="9"/>
            </a:pPr>
            <a:r>
              <a:rPr lang="ar-EG" sz="4800" dirty="0"/>
              <a:t>مانجة</a:t>
            </a:r>
          </a:p>
          <a:p>
            <a:pPr marL="742950" indent="-742950" algn="r" rtl="1">
              <a:buFont typeface="+mj-lt"/>
              <a:buAutoNum type="arabicPeriod" startAt="9"/>
            </a:pPr>
            <a:r>
              <a:rPr lang="ar-EG" sz="4800" dirty="0"/>
              <a:t>كابوس</a:t>
            </a:r>
          </a:p>
          <a:p>
            <a:pPr marL="742950" indent="-742950" algn="r" rtl="1">
              <a:buFont typeface="+mj-lt"/>
              <a:buAutoNum type="arabicPeriod" startAt="9"/>
            </a:pPr>
            <a:r>
              <a:rPr lang="ar-EG" sz="4800" dirty="0"/>
              <a:t>لحاف</a:t>
            </a:r>
          </a:p>
          <a:p>
            <a:pPr marL="742950" indent="-742950" algn="r" rtl="1">
              <a:buFont typeface="+mj-lt"/>
              <a:buAutoNum type="arabicPeriod" startAt="9"/>
            </a:pPr>
            <a:r>
              <a:rPr lang="ar-EG" sz="4800" dirty="0"/>
              <a:t>ليل</a:t>
            </a:r>
          </a:p>
          <a:p>
            <a:pPr marL="742950" indent="-742950" algn="r" rtl="1">
              <a:buFont typeface="+mj-lt"/>
              <a:buAutoNum type="arabicPeriod" startAt="9"/>
            </a:pPr>
            <a:r>
              <a:rPr lang="ar-EG" sz="6600" dirty="0">
                <a:solidFill>
                  <a:schemeClr val="accent1">
                    <a:lumMod val="60000"/>
                    <a:lumOff val="40000"/>
                  </a:schemeClr>
                </a:solidFill>
              </a:rPr>
              <a:t>مخدة</a:t>
            </a:r>
          </a:p>
        </p:txBody>
      </p:sp>
      <p:pic>
        <p:nvPicPr>
          <p:cNvPr id="7" name="Picture 6">
            <a:extLst>
              <a:ext uri="{FF2B5EF4-FFF2-40B4-BE49-F238E27FC236}">
                <a16:creationId xmlns:a16="http://schemas.microsoft.com/office/drawing/2014/main" id="{360A952D-C2CD-428A-B0CD-D7F01C80158F}"/>
              </a:ext>
            </a:extLst>
          </p:cNvPr>
          <p:cNvPicPr>
            <a:picLocks noChangeAspect="1"/>
          </p:cNvPicPr>
          <p:nvPr/>
        </p:nvPicPr>
        <p:blipFill>
          <a:blip r:embed="rId3"/>
          <a:stretch>
            <a:fillRect/>
          </a:stretch>
        </p:blipFill>
        <p:spPr>
          <a:xfrm>
            <a:off x="407368" y="1399656"/>
            <a:ext cx="2952328" cy="4208638"/>
          </a:xfrm>
          <a:prstGeom prst="rect">
            <a:avLst/>
          </a:prstGeom>
        </p:spPr>
      </p:pic>
    </p:spTree>
    <p:extLst>
      <p:ext uri="{BB962C8B-B14F-4D97-AF65-F5344CB8AC3E}">
        <p14:creationId xmlns:p14="http://schemas.microsoft.com/office/powerpoint/2010/main" val="171444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subTnLst>
                                    <p:set>
                                      <p:cBhvr override="childStyle">
                                        <p:cTn dur="1" fill="hold" display="0" masterRel="sameClick" afterEffect="1">
                                          <p:stCondLst>
                                            <p:cond evt="end" delay="0">
                                              <p:tn val="5"/>
                                            </p:cond>
                                          </p:stCondLst>
                                        </p:cTn>
                                        <p:tgtEl>
                                          <p:spTgt spid="3">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subTnLst>
                                    <p:set>
                                      <p:cBhvr override="childStyle">
                                        <p:cTn dur="1" fill="hold" display="0" masterRel="sameClick" afterEffect="1">
                                          <p:stCondLst>
                                            <p:cond evt="end" delay="0">
                                              <p:tn val="10"/>
                                            </p:cond>
                                          </p:stCondLst>
                                        </p:cTn>
                                        <p:tgtEl>
                                          <p:spTgt spid="3">
                                            <p:txEl>
                                              <p:pRg st="1" end="1"/>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subTnLst>
                                    <p:set>
                                      <p:cBhvr override="childStyle">
                                        <p:cTn dur="1" fill="hold" display="0" masterRel="sameClick" afterEffect="1">
                                          <p:stCondLst>
                                            <p:cond evt="end" delay="0">
                                              <p:tn val="15"/>
                                            </p:cond>
                                          </p:stCondLst>
                                        </p:cTn>
                                        <p:tgtEl>
                                          <p:spTgt spid="3">
                                            <p:txEl>
                                              <p:pRg st="2" end="2"/>
                                            </p:txEl>
                                          </p:spTgt>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subTnLst>
                                    <p:set>
                                      <p:cBhvr override="childStyle">
                                        <p:cTn dur="1" fill="hold" display="0" masterRel="sameClick" afterEffect="1">
                                          <p:stCondLst>
                                            <p:cond evt="end" delay="0">
                                              <p:tn val="20"/>
                                            </p:cond>
                                          </p:stCondLst>
                                        </p:cTn>
                                        <p:tgtEl>
                                          <p:spTgt spid="3">
                                            <p:txEl>
                                              <p:pRg st="3" end="3"/>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subTnLst>
                                    <p:set>
                                      <p:cBhvr override="childStyle">
                                        <p:cTn dur="1" fill="hold" display="0" masterRel="sameClick" afterEffect="1">
                                          <p:stCondLst>
                                            <p:cond evt="end" delay="0">
                                              <p:tn val="25"/>
                                            </p:cond>
                                          </p:stCondLst>
                                        </p:cTn>
                                        <p:tgtEl>
                                          <p:spTgt spid="3">
                                            <p:txEl>
                                              <p:pRg st="4" end="4"/>
                                            </p:txEl>
                                          </p:spTgt>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subTnLst>
                                    <p:set>
                                      <p:cBhvr override="childStyle">
                                        <p:cTn dur="1" fill="hold" display="0" masterRel="sameClick" afterEffect="1">
                                          <p:stCondLst>
                                            <p:cond evt="end" delay="0">
                                              <p:tn val="30"/>
                                            </p:cond>
                                          </p:stCondLst>
                                        </p:cTn>
                                        <p:tgtEl>
                                          <p:spTgt spid="3">
                                            <p:txEl>
                                              <p:pRg st="5" end="5"/>
                                            </p:txEl>
                                          </p:spTgt>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subTnLst>
                                    <p:set>
                                      <p:cBhvr override="childStyle">
                                        <p:cTn dur="1" fill="hold" display="0" masterRel="sameClick" afterEffect="1">
                                          <p:stCondLst>
                                            <p:cond evt="end" delay="0">
                                              <p:tn val="35"/>
                                            </p:cond>
                                          </p:stCondLst>
                                        </p:cTn>
                                        <p:tgtEl>
                                          <p:spTgt spid="3">
                                            <p:txEl>
                                              <p:pRg st="6" end="6"/>
                                            </p:txEl>
                                          </p:spTgt>
                                        </p:tgtEl>
                                        <p:attrNameLst>
                                          <p:attrName>style.visibility</p:attrName>
                                        </p:attrNameLst>
                                      </p:cBhvr>
                                      <p:to>
                                        <p:strVal val="hidden"/>
                                      </p:to>
                                    </p:set>
                                  </p:subTnLst>
                                </p:cTn>
                              </p:par>
                              <p:par>
                                <p:cTn id="38" presetID="10"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4000"/>
                                        <p:tgtEl>
                                          <p:spTgt spid="7"/>
                                        </p:tgtEl>
                                      </p:cBhvr>
                                    </p:animEffect>
                                  </p:childTnLst>
                                  <p:subTnLst>
                                    <p:set>
                                      <p:cBhvr override="childStyle">
                                        <p:cTn dur="1" fill="hold" display="0" masterRel="sameClick" afterEffect="1">
                                          <p:stCondLst>
                                            <p:cond evt="end" delay="0">
                                              <p:tn val="38"/>
                                            </p:cond>
                                          </p:stCondLst>
                                        </p:cTn>
                                        <p:tgtEl>
                                          <p:spTgt spid="7"/>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2000"/>
                                        <p:tgtEl>
                                          <p:spTgt spid="3">
                                            <p:txEl>
                                              <p:pRg st="7" end="7"/>
                                            </p:txEl>
                                          </p:spTgt>
                                        </p:tgtEl>
                                      </p:cBhvr>
                                    </p:animEffect>
                                  </p:childTnLst>
                                  <p:subTnLst>
                                    <p:set>
                                      <p:cBhvr override="childStyle">
                                        <p:cTn dur="1" fill="hold" display="0" masterRel="sameClick" afterEffect="1">
                                          <p:stCondLst>
                                            <p:cond evt="end" delay="0">
                                              <p:tn val="43"/>
                                            </p:cond>
                                          </p:stCondLst>
                                        </p:cTn>
                                        <p:tgtEl>
                                          <p:spTgt spid="3">
                                            <p:txEl>
                                              <p:pRg st="7" end="7"/>
                                            </p:txEl>
                                          </p:spTgt>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fade">
                                      <p:cBhvr>
                                        <p:cTn id="50" dur="2000"/>
                                        <p:tgtEl>
                                          <p:spTgt spid="4">
                                            <p:txEl>
                                              <p:pRg st="0" end="0"/>
                                            </p:txEl>
                                          </p:spTgt>
                                        </p:tgtEl>
                                      </p:cBhvr>
                                    </p:animEffect>
                                  </p:childTnLst>
                                  <p:subTnLst>
                                    <p:set>
                                      <p:cBhvr override="childStyle">
                                        <p:cTn dur="1" fill="hold" display="0" masterRel="sameClick" afterEffect="1">
                                          <p:stCondLst>
                                            <p:cond evt="end" delay="0">
                                              <p:tn val="48"/>
                                            </p:cond>
                                          </p:stCondLst>
                                        </p:cTn>
                                        <p:tgtEl>
                                          <p:spTgt spid="4">
                                            <p:txEl>
                                              <p:pRg st="0" end="0"/>
                                            </p:txEl>
                                          </p:spTgt>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animEffect transition="in" filter="fade">
                                      <p:cBhvr>
                                        <p:cTn id="55" dur="2000"/>
                                        <p:tgtEl>
                                          <p:spTgt spid="4">
                                            <p:txEl>
                                              <p:pRg st="1" end="1"/>
                                            </p:txEl>
                                          </p:spTgt>
                                        </p:tgtEl>
                                      </p:cBhvr>
                                    </p:animEffect>
                                  </p:childTnLst>
                                  <p:subTnLst>
                                    <p:set>
                                      <p:cBhvr override="childStyle">
                                        <p:cTn dur="1" fill="hold" display="0" masterRel="sameClick" afterEffect="1">
                                          <p:stCondLst>
                                            <p:cond evt="end" delay="0">
                                              <p:tn val="53"/>
                                            </p:cond>
                                          </p:stCondLst>
                                        </p:cTn>
                                        <p:tgtEl>
                                          <p:spTgt spid="4">
                                            <p:txEl>
                                              <p:pRg st="1" end="1"/>
                                            </p:txEl>
                                          </p:spTgt>
                                        </p:tgtEl>
                                        <p:attrNameLst>
                                          <p:attrName>style.visibility</p:attrName>
                                        </p:attrNameLst>
                                      </p:cBhvr>
                                      <p:to>
                                        <p:strVal val="hidden"/>
                                      </p:to>
                                    </p:set>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
                                            <p:txEl>
                                              <p:pRg st="2" end="2"/>
                                            </p:txEl>
                                          </p:spTgt>
                                        </p:tgtEl>
                                        <p:attrNameLst>
                                          <p:attrName>style.visibility</p:attrName>
                                        </p:attrNameLst>
                                      </p:cBhvr>
                                      <p:to>
                                        <p:strVal val="visible"/>
                                      </p:to>
                                    </p:set>
                                    <p:animEffect transition="in" filter="fade">
                                      <p:cBhvr>
                                        <p:cTn id="60" dur="2000"/>
                                        <p:tgtEl>
                                          <p:spTgt spid="4">
                                            <p:txEl>
                                              <p:pRg st="2" end="2"/>
                                            </p:txEl>
                                          </p:spTgt>
                                        </p:tgtEl>
                                      </p:cBhvr>
                                    </p:animEffect>
                                  </p:childTnLst>
                                  <p:subTnLst>
                                    <p:set>
                                      <p:cBhvr override="childStyle">
                                        <p:cTn dur="1" fill="hold" display="0" masterRel="sameClick" afterEffect="1">
                                          <p:stCondLst>
                                            <p:cond evt="end" delay="0">
                                              <p:tn val="58"/>
                                            </p:cond>
                                          </p:stCondLst>
                                        </p:cTn>
                                        <p:tgtEl>
                                          <p:spTgt spid="4">
                                            <p:txEl>
                                              <p:pRg st="2" end="2"/>
                                            </p:txEl>
                                          </p:spTgt>
                                        </p:tgtEl>
                                        <p:attrNameLst>
                                          <p:attrName>style.visibility</p:attrName>
                                        </p:attrNameLst>
                                      </p:cBhvr>
                                      <p:to>
                                        <p:strVal val="hidden"/>
                                      </p:to>
                                    </p:set>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
                                            <p:txEl>
                                              <p:pRg st="3" end="3"/>
                                            </p:txEl>
                                          </p:spTgt>
                                        </p:tgtEl>
                                        <p:attrNameLst>
                                          <p:attrName>style.visibility</p:attrName>
                                        </p:attrNameLst>
                                      </p:cBhvr>
                                      <p:to>
                                        <p:strVal val="visible"/>
                                      </p:to>
                                    </p:set>
                                    <p:animEffect transition="in" filter="fade">
                                      <p:cBhvr>
                                        <p:cTn id="65" dur="2000"/>
                                        <p:tgtEl>
                                          <p:spTgt spid="4">
                                            <p:txEl>
                                              <p:pRg st="3" end="3"/>
                                            </p:txEl>
                                          </p:spTgt>
                                        </p:tgtEl>
                                      </p:cBhvr>
                                    </p:animEffect>
                                  </p:childTnLst>
                                  <p:subTnLst>
                                    <p:set>
                                      <p:cBhvr override="childStyle">
                                        <p:cTn dur="1" fill="hold" display="0" masterRel="sameClick" afterEffect="1">
                                          <p:stCondLst>
                                            <p:cond evt="end" delay="0">
                                              <p:tn val="63"/>
                                            </p:cond>
                                          </p:stCondLst>
                                        </p:cTn>
                                        <p:tgtEl>
                                          <p:spTgt spid="4">
                                            <p:txEl>
                                              <p:pRg st="3" end="3"/>
                                            </p:txEl>
                                          </p:spTgt>
                                        </p:tgtEl>
                                        <p:attrNameLst>
                                          <p:attrName>style.visibility</p:attrName>
                                        </p:attrNameLst>
                                      </p:cBhvr>
                                      <p:to>
                                        <p:strVal val="hidden"/>
                                      </p:to>
                                    </p:set>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
                                            <p:txEl>
                                              <p:pRg st="4" end="4"/>
                                            </p:txEl>
                                          </p:spTgt>
                                        </p:tgtEl>
                                        <p:attrNameLst>
                                          <p:attrName>style.visibility</p:attrName>
                                        </p:attrNameLst>
                                      </p:cBhvr>
                                      <p:to>
                                        <p:strVal val="visible"/>
                                      </p:to>
                                    </p:set>
                                    <p:animEffect transition="in" filter="fade">
                                      <p:cBhvr>
                                        <p:cTn id="70" dur="2000"/>
                                        <p:tgtEl>
                                          <p:spTgt spid="4">
                                            <p:txEl>
                                              <p:pRg st="4" end="4"/>
                                            </p:txEl>
                                          </p:spTgt>
                                        </p:tgtEl>
                                      </p:cBhvr>
                                    </p:animEffect>
                                  </p:childTnLst>
                                  <p:subTnLst>
                                    <p:set>
                                      <p:cBhvr override="childStyle">
                                        <p:cTn dur="1" fill="hold" display="0" masterRel="sameClick" afterEffect="1">
                                          <p:stCondLst>
                                            <p:cond evt="end" delay="0">
                                              <p:tn val="68"/>
                                            </p:cond>
                                          </p:stCondLst>
                                        </p:cTn>
                                        <p:tgtEl>
                                          <p:spTgt spid="4">
                                            <p:txEl>
                                              <p:pRg st="4" end="4"/>
                                            </p:txEl>
                                          </p:spTgt>
                                        </p:tgtEl>
                                        <p:attrNameLst>
                                          <p:attrName>style.visibility</p:attrName>
                                        </p:attrNameLst>
                                      </p:cBhvr>
                                      <p:to>
                                        <p:strVal val="hidden"/>
                                      </p:to>
                                    </p:set>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
                                            <p:txEl>
                                              <p:pRg st="5" end="5"/>
                                            </p:txEl>
                                          </p:spTgt>
                                        </p:tgtEl>
                                        <p:attrNameLst>
                                          <p:attrName>style.visibility</p:attrName>
                                        </p:attrNameLst>
                                      </p:cBhvr>
                                      <p:to>
                                        <p:strVal val="visible"/>
                                      </p:to>
                                    </p:set>
                                    <p:animEffect transition="in" filter="fade">
                                      <p:cBhvr>
                                        <p:cTn id="75" dur="2000"/>
                                        <p:tgtEl>
                                          <p:spTgt spid="4">
                                            <p:txEl>
                                              <p:pRg st="5" end="5"/>
                                            </p:txEl>
                                          </p:spTgt>
                                        </p:tgtEl>
                                      </p:cBhvr>
                                    </p:animEffect>
                                  </p:childTnLst>
                                  <p:subTnLst>
                                    <p:set>
                                      <p:cBhvr override="childStyle">
                                        <p:cTn dur="1" fill="hold" display="0" masterRel="sameClick" afterEffect="1">
                                          <p:stCondLst>
                                            <p:cond evt="end" delay="0">
                                              <p:tn val="73"/>
                                            </p:cond>
                                          </p:stCondLst>
                                        </p:cTn>
                                        <p:tgtEl>
                                          <p:spTgt spid="4">
                                            <p:txEl>
                                              <p:pRg st="5" end="5"/>
                                            </p:txEl>
                                          </p:spTgt>
                                        </p:tgtEl>
                                        <p:attrNameLst>
                                          <p:attrName>style.visibility</p:attrName>
                                        </p:attrNameLst>
                                      </p:cBhvr>
                                      <p:to>
                                        <p:strVal val="hidden"/>
                                      </p:to>
                                    </p:set>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
                                            <p:txEl>
                                              <p:pRg st="6" end="6"/>
                                            </p:txEl>
                                          </p:spTgt>
                                        </p:tgtEl>
                                        <p:attrNameLst>
                                          <p:attrName>style.visibility</p:attrName>
                                        </p:attrNameLst>
                                      </p:cBhvr>
                                      <p:to>
                                        <p:strVal val="visible"/>
                                      </p:to>
                                    </p:set>
                                    <p:animEffect transition="in" filter="fade">
                                      <p:cBhvr>
                                        <p:cTn id="80"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143000" y="1052517"/>
            <a:ext cx="9906000" cy="1944687"/>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ar-EG">
              <a:latin typeface="Calibri" pitchFamily="34" charset="0"/>
            </a:endParaRPr>
          </a:p>
        </p:txBody>
      </p:sp>
      <p:sp>
        <p:nvSpPr>
          <p:cNvPr id="30723" name="Rectangle 3"/>
          <p:cNvSpPr>
            <a:spLocks noChangeArrowheads="1"/>
          </p:cNvSpPr>
          <p:nvPr/>
        </p:nvSpPr>
        <p:spPr bwMode="auto">
          <a:xfrm>
            <a:off x="1143000" y="2997200"/>
            <a:ext cx="9906000" cy="38608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ar-EG">
              <a:latin typeface="Calibri" pitchFamily="34" charset="0"/>
            </a:endParaRPr>
          </a:p>
        </p:txBody>
      </p:sp>
      <p:sp>
        <p:nvSpPr>
          <p:cNvPr id="30724" name="Freeform 4"/>
          <p:cNvSpPr>
            <a:spLocks/>
          </p:cNvSpPr>
          <p:nvPr/>
        </p:nvSpPr>
        <p:spPr bwMode="auto">
          <a:xfrm>
            <a:off x="1414727" y="1341438"/>
            <a:ext cx="9267958" cy="5294312"/>
          </a:xfrm>
          <a:custGeom>
            <a:avLst/>
            <a:gdLst>
              <a:gd name="T0" fmla="*/ 2147483647 w 5026"/>
              <a:gd name="T1" fmla="*/ 209172193 h 3335"/>
              <a:gd name="T2" fmla="*/ 2147483647 w 5026"/>
              <a:gd name="T3" fmla="*/ 388104011 h 3335"/>
              <a:gd name="T4" fmla="*/ 2147483647 w 5026"/>
              <a:gd name="T5" fmla="*/ 768648351 h 3335"/>
              <a:gd name="T6" fmla="*/ 2147483647 w 5026"/>
              <a:gd name="T7" fmla="*/ 1058465612 h 3335"/>
              <a:gd name="T8" fmla="*/ 2147483647 w 5026"/>
              <a:gd name="T9" fmla="*/ 1370964866 h 3335"/>
              <a:gd name="T10" fmla="*/ 2147483647 w 5026"/>
              <a:gd name="T11" fmla="*/ 1572577288 h 3335"/>
              <a:gd name="T12" fmla="*/ 2147483647 w 5026"/>
              <a:gd name="T13" fmla="*/ 2147483647 h 3335"/>
              <a:gd name="T14" fmla="*/ 2147483647 w 5026"/>
              <a:gd name="T15" fmla="*/ 2147483647 h 3335"/>
              <a:gd name="T16" fmla="*/ 2147483647 w 5026"/>
              <a:gd name="T17" fmla="*/ 2147483647 h 3335"/>
              <a:gd name="T18" fmla="*/ 2147483647 w 5026"/>
              <a:gd name="T19" fmla="*/ 2147483647 h 3335"/>
              <a:gd name="T20" fmla="*/ 2147483647 w 5026"/>
              <a:gd name="T21" fmla="*/ 2147483647 h 3335"/>
              <a:gd name="T22" fmla="*/ 2147483647 w 5026"/>
              <a:gd name="T23" fmla="*/ 2147483647 h 3335"/>
              <a:gd name="T24" fmla="*/ 2147483647 w 5026"/>
              <a:gd name="T25" fmla="*/ 2147483647 h 3335"/>
              <a:gd name="T26" fmla="*/ 2147483647 w 5026"/>
              <a:gd name="T27" fmla="*/ 2147483647 h 3335"/>
              <a:gd name="T28" fmla="*/ 2094774114 w 5026"/>
              <a:gd name="T29" fmla="*/ 2147483647 h 3335"/>
              <a:gd name="T30" fmla="*/ 1147345301 w 5026"/>
              <a:gd name="T31" fmla="*/ 2147483647 h 3335"/>
              <a:gd name="T32" fmla="*/ 790973255 w 5026"/>
              <a:gd name="T33" fmla="*/ 2147483647 h 3335"/>
              <a:gd name="T34" fmla="*/ 28974108 w 5026"/>
              <a:gd name="T35" fmla="*/ 2147483647 h 3335"/>
              <a:gd name="T36" fmla="*/ 147764192 w 5026"/>
              <a:gd name="T37" fmla="*/ 2147483647 h 3335"/>
              <a:gd name="T38" fmla="*/ 695359763 w 5026"/>
              <a:gd name="T39" fmla="*/ 2147483647 h 3335"/>
              <a:gd name="T40" fmla="*/ 553391465 w 5026"/>
              <a:gd name="T41" fmla="*/ 2147483647 h 3335"/>
              <a:gd name="T42" fmla="*/ 411421358 w 5026"/>
              <a:gd name="T43" fmla="*/ 2147483647 h 3335"/>
              <a:gd name="T44" fmla="*/ 909763511 w 5026"/>
              <a:gd name="T45" fmla="*/ 2147483647 h 3335"/>
              <a:gd name="T46" fmla="*/ 1952804113 w 5026"/>
              <a:gd name="T47" fmla="*/ 2147483647 h 3335"/>
              <a:gd name="T48" fmla="*/ 2147483647 w 5026"/>
              <a:gd name="T49" fmla="*/ 2147483647 h 3335"/>
              <a:gd name="T50" fmla="*/ 2147483647 w 5026"/>
              <a:gd name="T51" fmla="*/ 2147483647 h 3335"/>
              <a:gd name="T52" fmla="*/ 2147483647 w 5026"/>
              <a:gd name="T53" fmla="*/ 2147483647 h 3335"/>
              <a:gd name="T54" fmla="*/ 2147483647 w 5026"/>
              <a:gd name="T55" fmla="*/ 2147483647 h 3335"/>
              <a:gd name="T56" fmla="*/ 2147483647 w 5026"/>
              <a:gd name="T57" fmla="*/ 2147483647 h 3335"/>
              <a:gd name="T58" fmla="*/ 2147483647 w 5026"/>
              <a:gd name="T59" fmla="*/ 2147483647 h 3335"/>
              <a:gd name="T60" fmla="*/ 2147483647 w 5026"/>
              <a:gd name="T61" fmla="*/ 2147483647 h 3335"/>
              <a:gd name="T62" fmla="*/ 2147483647 w 5026"/>
              <a:gd name="T63" fmla="*/ 2147483647 h 3335"/>
              <a:gd name="T64" fmla="*/ 2147483647 w 5026"/>
              <a:gd name="T65" fmla="*/ 2147483647 h 3335"/>
              <a:gd name="T66" fmla="*/ 2147483647 w 5026"/>
              <a:gd name="T67" fmla="*/ 2147483647 h 3335"/>
              <a:gd name="T68" fmla="*/ 2147483647 w 5026"/>
              <a:gd name="T69" fmla="*/ 2147483647 h 3335"/>
              <a:gd name="T70" fmla="*/ 2147483647 w 5026"/>
              <a:gd name="T71" fmla="*/ 2147483647 h 3335"/>
              <a:gd name="T72" fmla="*/ 2147483647 w 5026"/>
              <a:gd name="T73" fmla="*/ 2147483647 h 3335"/>
              <a:gd name="T74" fmla="*/ 2147483647 w 5026"/>
              <a:gd name="T75" fmla="*/ 2147483647 h 3335"/>
              <a:gd name="T76" fmla="*/ 2147483647 w 5026"/>
              <a:gd name="T77" fmla="*/ 2147483647 h 3335"/>
              <a:gd name="T78" fmla="*/ 2147483647 w 5026"/>
              <a:gd name="T79" fmla="*/ 2147483647 h 3335"/>
              <a:gd name="T80" fmla="*/ 2147483647 w 5026"/>
              <a:gd name="T81" fmla="*/ 2147483647 h 3335"/>
              <a:gd name="T82" fmla="*/ 2147483647 w 5026"/>
              <a:gd name="T83" fmla="*/ 2147483647 h 3335"/>
              <a:gd name="T84" fmla="*/ 2147483647 w 5026"/>
              <a:gd name="T85" fmla="*/ 2147483647 h 3335"/>
              <a:gd name="T86" fmla="*/ 2147483647 w 5026"/>
              <a:gd name="T87" fmla="*/ 2147483647 h 3335"/>
              <a:gd name="T88" fmla="*/ 2147483647 w 5026"/>
              <a:gd name="T89" fmla="*/ 2147483647 h 3335"/>
              <a:gd name="T90" fmla="*/ 2147483647 w 5026"/>
              <a:gd name="T91" fmla="*/ 2147483647 h 3335"/>
              <a:gd name="T92" fmla="*/ 2147483647 w 5026"/>
              <a:gd name="T93" fmla="*/ 2147483647 h 3335"/>
              <a:gd name="T94" fmla="*/ 2147483647 w 5026"/>
              <a:gd name="T95" fmla="*/ 2147483647 h 3335"/>
              <a:gd name="T96" fmla="*/ 2147483647 w 5026"/>
              <a:gd name="T97" fmla="*/ 2147483647 h 3335"/>
              <a:gd name="T98" fmla="*/ 2147483647 w 5026"/>
              <a:gd name="T99" fmla="*/ 2147483647 h 3335"/>
              <a:gd name="T100" fmla="*/ 2147483647 w 5026"/>
              <a:gd name="T101" fmla="*/ 1862394748 h 3335"/>
              <a:gd name="T102" fmla="*/ 2147483647 w 5026"/>
              <a:gd name="T103" fmla="*/ 1728827312 h 3335"/>
              <a:gd name="T104" fmla="*/ 2147483647 w 5026"/>
              <a:gd name="T105" fmla="*/ 1527214493 h 3335"/>
              <a:gd name="T106" fmla="*/ 2147483647 w 5026"/>
              <a:gd name="T107" fmla="*/ 524192495 h 3335"/>
              <a:gd name="T108" fmla="*/ 2147483647 w 5026"/>
              <a:gd name="T109" fmla="*/ 299897783 h 3335"/>
              <a:gd name="T110" fmla="*/ 2147483647 w 5026"/>
              <a:gd name="T111" fmla="*/ 299897783 h 33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026"/>
              <a:gd name="T169" fmla="*/ 0 h 3335"/>
              <a:gd name="T170" fmla="*/ 5026 w 5026"/>
              <a:gd name="T171" fmla="*/ 3335 h 333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026" h="3335">
                <a:moveTo>
                  <a:pt x="2461" y="48"/>
                </a:moveTo>
                <a:cubicBezTo>
                  <a:pt x="2327" y="0"/>
                  <a:pt x="2215" y="53"/>
                  <a:pt x="2092" y="83"/>
                </a:cubicBezTo>
                <a:cubicBezTo>
                  <a:pt x="2065" y="97"/>
                  <a:pt x="2037" y="115"/>
                  <a:pt x="2010" y="128"/>
                </a:cubicBezTo>
                <a:cubicBezTo>
                  <a:pt x="1985" y="140"/>
                  <a:pt x="1953" y="139"/>
                  <a:pt x="1928" y="154"/>
                </a:cubicBezTo>
                <a:cubicBezTo>
                  <a:pt x="1889" y="178"/>
                  <a:pt x="1843" y="207"/>
                  <a:pt x="1805" y="234"/>
                </a:cubicBezTo>
                <a:cubicBezTo>
                  <a:pt x="1762" y="265"/>
                  <a:pt x="1786" y="246"/>
                  <a:pt x="1731" y="305"/>
                </a:cubicBezTo>
                <a:cubicBezTo>
                  <a:pt x="1723" y="314"/>
                  <a:pt x="1706" y="332"/>
                  <a:pt x="1706" y="332"/>
                </a:cubicBezTo>
                <a:cubicBezTo>
                  <a:pt x="1690" y="370"/>
                  <a:pt x="1673" y="388"/>
                  <a:pt x="1649" y="420"/>
                </a:cubicBezTo>
                <a:cubicBezTo>
                  <a:pt x="1629" y="447"/>
                  <a:pt x="1620" y="480"/>
                  <a:pt x="1600" y="509"/>
                </a:cubicBezTo>
                <a:cubicBezTo>
                  <a:pt x="1597" y="521"/>
                  <a:pt x="1596" y="533"/>
                  <a:pt x="1592" y="544"/>
                </a:cubicBezTo>
                <a:cubicBezTo>
                  <a:pt x="1588" y="554"/>
                  <a:pt x="1579" y="561"/>
                  <a:pt x="1576" y="571"/>
                </a:cubicBezTo>
                <a:cubicBezTo>
                  <a:pt x="1571" y="588"/>
                  <a:pt x="1571" y="607"/>
                  <a:pt x="1568" y="624"/>
                </a:cubicBezTo>
                <a:cubicBezTo>
                  <a:pt x="1558" y="669"/>
                  <a:pt x="1538" y="712"/>
                  <a:pt x="1526" y="757"/>
                </a:cubicBezTo>
                <a:cubicBezTo>
                  <a:pt x="1499" y="855"/>
                  <a:pt x="1471" y="930"/>
                  <a:pt x="1404" y="1005"/>
                </a:cubicBezTo>
                <a:cubicBezTo>
                  <a:pt x="1394" y="1049"/>
                  <a:pt x="1380" y="1060"/>
                  <a:pt x="1346" y="1085"/>
                </a:cubicBezTo>
                <a:cubicBezTo>
                  <a:pt x="1327" y="1115"/>
                  <a:pt x="1309" y="1135"/>
                  <a:pt x="1281" y="1156"/>
                </a:cubicBezTo>
                <a:cubicBezTo>
                  <a:pt x="1275" y="1168"/>
                  <a:pt x="1269" y="1179"/>
                  <a:pt x="1264" y="1191"/>
                </a:cubicBezTo>
                <a:cubicBezTo>
                  <a:pt x="1258" y="1208"/>
                  <a:pt x="1264" y="1238"/>
                  <a:pt x="1248" y="1244"/>
                </a:cubicBezTo>
                <a:cubicBezTo>
                  <a:pt x="1231" y="1250"/>
                  <a:pt x="1199" y="1262"/>
                  <a:pt x="1199" y="1262"/>
                </a:cubicBezTo>
                <a:cubicBezTo>
                  <a:pt x="1196" y="1261"/>
                  <a:pt x="1212" y="1332"/>
                  <a:pt x="1198" y="1327"/>
                </a:cubicBezTo>
                <a:cubicBezTo>
                  <a:pt x="1189" y="1324"/>
                  <a:pt x="1216" y="1355"/>
                  <a:pt x="1216" y="1355"/>
                </a:cubicBezTo>
                <a:cubicBezTo>
                  <a:pt x="1245" y="1412"/>
                  <a:pt x="1249" y="1337"/>
                  <a:pt x="1235" y="1383"/>
                </a:cubicBezTo>
                <a:cubicBezTo>
                  <a:pt x="1233" y="1392"/>
                  <a:pt x="1219" y="1374"/>
                  <a:pt x="1216" y="1383"/>
                </a:cubicBezTo>
                <a:cubicBezTo>
                  <a:pt x="1213" y="1392"/>
                  <a:pt x="1254" y="1393"/>
                  <a:pt x="1254" y="1393"/>
                </a:cubicBezTo>
                <a:cubicBezTo>
                  <a:pt x="1256" y="1401"/>
                  <a:pt x="1258" y="1423"/>
                  <a:pt x="1264" y="1450"/>
                </a:cubicBezTo>
                <a:cubicBezTo>
                  <a:pt x="1270" y="1477"/>
                  <a:pt x="1297" y="1526"/>
                  <a:pt x="1292" y="1553"/>
                </a:cubicBezTo>
                <a:cubicBezTo>
                  <a:pt x="1281" y="1570"/>
                  <a:pt x="1235" y="1610"/>
                  <a:pt x="1235" y="1610"/>
                </a:cubicBezTo>
                <a:cubicBezTo>
                  <a:pt x="1214" y="1644"/>
                  <a:pt x="1190" y="1660"/>
                  <a:pt x="1160" y="1686"/>
                </a:cubicBezTo>
                <a:cubicBezTo>
                  <a:pt x="1149" y="1695"/>
                  <a:pt x="973" y="1705"/>
                  <a:pt x="971" y="1705"/>
                </a:cubicBezTo>
                <a:cubicBezTo>
                  <a:pt x="915" y="1767"/>
                  <a:pt x="793" y="1767"/>
                  <a:pt x="723" y="1803"/>
                </a:cubicBezTo>
                <a:cubicBezTo>
                  <a:pt x="699" y="1816"/>
                  <a:pt x="638" y="1818"/>
                  <a:pt x="625" y="1820"/>
                </a:cubicBezTo>
                <a:cubicBezTo>
                  <a:pt x="552" y="1840"/>
                  <a:pt x="470" y="1815"/>
                  <a:pt x="396" y="1803"/>
                </a:cubicBezTo>
                <a:cubicBezTo>
                  <a:pt x="365" y="1809"/>
                  <a:pt x="351" y="1811"/>
                  <a:pt x="322" y="1820"/>
                </a:cubicBezTo>
                <a:cubicBezTo>
                  <a:pt x="305" y="1825"/>
                  <a:pt x="273" y="1838"/>
                  <a:pt x="273" y="1838"/>
                </a:cubicBezTo>
                <a:cubicBezTo>
                  <a:pt x="203" y="1834"/>
                  <a:pt x="84" y="1801"/>
                  <a:pt x="27" y="1865"/>
                </a:cubicBezTo>
                <a:cubicBezTo>
                  <a:pt x="0" y="1950"/>
                  <a:pt x="43" y="2044"/>
                  <a:pt x="10" y="2148"/>
                </a:cubicBezTo>
                <a:cubicBezTo>
                  <a:pt x="17" y="2210"/>
                  <a:pt x="14" y="2234"/>
                  <a:pt x="43" y="2281"/>
                </a:cubicBezTo>
                <a:cubicBezTo>
                  <a:pt x="46" y="2290"/>
                  <a:pt x="50" y="2299"/>
                  <a:pt x="51" y="2308"/>
                </a:cubicBezTo>
                <a:cubicBezTo>
                  <a:pt x="55" y="2334"/>
                  <a:pt x="53" y="2361"/>
                  <a:pt x="59" y="2387"/>
                </a:cubicBezTo>
                <a:cubicBezTo>
                  <a:pt x="74" y="2450"/>
                  <a:pt x="234" y="2440"/>
                  <a:pt x="240" y="2441"/>
                </a:cubicBezTo>
                <a:cubicBezTo>
                  <a:pt x="237" y="2459"/>
                  <a:pt x="234" y="2507"/>
                  <a:pt x="223" y="2529"/>
                </a:cubicBezTo>
                <a:cubicBezTo>
                  <a:pt x="214" y="2547"/>
                  <a:pt x="191" y="2582"/>
                  <a:pt x="191" y="2582"/>
                </a:cubicBezTo>
                <a:cubicBezTo>
                  <a:pt x="171" y="2646"/>
                  <a:pt x="153" y="2703"/>
                  <a:pt x="108" y="2751"/>
                </a:cubicBezTo>
                <a:cubicBezTo>
                  <a:pt x="124" y="2852"/>
                  <a:pt x="101" y="2766"/>
                  <a:pt x="142" y="2831"/>
                </a:cubicBezTo>
                <a:cubicBezTo>
                  <a:pt x="184" y="2899"/>
                  <a:pt x="143" y="2981"/>
                  <a:pt x="240" y="3017"/>
                </a:cubicBezTo>
                <a:cubicBezTo>
                  <a:pt x="259" y="3032"/>
                  <a:pt x="292" y="3059"/>
                  <a:pt x="314" y="3070"/>
                </a:cubicBezTo>
                <a:cubicBezTo>
                  <a:pt x="367" y="3096"/>
                  <a:pt x="430" y="3103"/>
                  <a:pt x="486" y="3123"/>
                </a:cubicBezTo>
                <a:cubicBezTo>
                  <a:pt x="581" y="3117"/>
                  <a:pt x="610" y="3132"/>
                  <a:pt x="674" y="3088"/>
                </a:cubicBezTo>
                <a:cubicBezTo>
                  <a:pt x="731" y="3107"/>
                  <a:pt x="748" y="3155"/>
                  <a:pt x="789" y="3194"/>
                </a:cubicBezTo>
                <a:cubicBezTo>
                  <a:pt x="798" y="3203"/>
                  <a:pt x="811" y="3204"/>
                  <a:pt x="821" y="3212"/>
                </a:cubicBezTo>
                <a:cubicBezTo>
                  <a:pt x="831" y="3219"/>
                  <a:pt x="838" y="3229"/>
                  <a:pt x="846" y="3238"/>
                </a:cubicBezTo>
                <a:cubicBezTo>
                  <a:pt x="958" y="3235"/>
                  <a:pt x="1070" y="3237"/>
                  <a:pt x="1182" y="3229"/>
                </a:cubicBezTo>
                <a:cubicBezTo>
                  <a:pt x="1201" y="3228"/>
                  <a:pt x="1225" y="3203"/>
                  <a:pt x="1239" y="3194"/>
                </a:cubicBezTo>
                <a:cubicBezTo>
                  <a:pt x="1292" y="3161"/>
                  <a:pt x="1347" y="3144"/>
                  <a:pt x="1404" y="3123"/>
                </a:cubicBezTo>
                <a:cubicBezTo>
                  <a:pt x="1427" y="3149"/>
                  <a:pt x="1455" y="3170"/>
                  <a:pt x="1485" y="3185"/>
                </a:cubicBezTo>
                <a:cubicBezTo>
                  <a:pt x="1501" y="3193"/>
                  <a:pt x="1534" y="3203"/>
                  <a:pt x="1534" y="3203"/>
                </a:cubicBezTo>
                <a:cubicBezTo>
                  <a:pt x="1661" y="3335"/>
                  <a:pt x="2024" y="3272"/>
                  <a:pt x="2100" y="3274"/>
                </a:cubicBezTo>
                <a:cubicBezTo>
                  <a:pt x="2146" y="3289"/>
                  <a:pt x="2184" y="3294"/>
                  <a:pt x="2232" y="3300"/>
                </a:cubicBezTo>
                <a:cubicBezTo>
                  <a:pt x="2279" y="3290"/>
                  <a:pt x="2310" y="3263"/>
                  <a:pt x="2354" y="3247"/>
                </a:cubicBezTo>
                <a:cubicBezTo>
                  <a:pt x="2401" y="3208"/>
                  <a:pt x="2451" y="3174"/>
                  <a:pt x="2502" y="3141"/>
                </a:cubicBezTo>
                <a:cubicBezTo>
                  <a:pt x="2523" y="3107"/>
                  <a:pt x="2527" y="3065"/>
                  <a:pt x="2551" y="3034"/>
                </a:cubicBezTo>
                <a:cubicBezTo>
                  <a:pt x="2558" y="3024"/>
                  <a:pt x="2566" y="3014"/>
                  <a:pt x="2576" y="3008"/>
                </a:cubicBezTo>
                <a:cubicBezTo>
                  <a:pt x="2591" y="2999"/>
                  <a:pt x="2625" y="2990"/>
                  <a:pt x="2625" y="2990"/>
                </a:cubicBezTo>
                <a:cubicBezTo>
                  <a:pt x="2644" y="2996"/>
                  <a:pt x="2666" y="2997"/>
                  <a:pt x="2682" y="3008"/>
                </a:cubicBezTo>
                <a:cubicBezTo>
                  <a:pt x="2694" y="3016"/>
                  <a:pt x="2697" y="3033"/>
                  <a:pt x="2707" y="3043"/>
                </a:cubicBezTo>
                <a:cubicBezTo>
                  <a:pt x="2741" y="3076"/>
                  <a:pt x="2798" y="3130"/>
                  <a:pt x="2838" y="3158"/>
                </a:cubicBezTo>
                <a:cubicBezTo>
                  <a:pt x="2878" y="3217"/>
                  <a:pt x="2929" y="3233"/>
                  <a:pt x="2994" y="3247"/>
                </a:cubicBezTo>
                <a:cubicBezTo>
                  <a:pt x="3078" y="3244"/>
                  <a:pt x="3164" y="3252"/>
                  <a:pt x="3247" y="3238"/>
                </a:cubicBezTo>
                <a:cubicBezTo>
                  <a:pt x="3259" y="3236"/>
                  <a:pt x="3257" y="3214"/>
                  <a:pt x="3264" y="3203"/>
                </a:cubicBezTo>
                <a:cubicBezTo>
                  <a:pt x="3276" y="3184"/>
                  <a:pt x="3290" y="3166"/>
                  <a:pt x="3305" y="3150"/>
                </a:cubicBezTo>
                <a:cubicBezTo>
                  <a:pt x="3328" y="3125"/>
                  <a:pt x="3395" y="3114"/>
                  <a:pt x="3395" y="3114"/>
                </a:cubicBezTo>
                <a:cubicBezTo>
                  <a:pt x="3412" y="3117"/>
                  <a:pt x="3430" y="3115"/>
                  <a:pt x="3444" y="3123"/>
                </a:cubicBezTo>
                <a:cubicBezTo>
                  <a:pt x="3466" y="3134"/>
                  <a:pt x="3468" y="3168"/>
                  <a:pt x="3485" y="3185"/>
                </a:cubicBezTo>
                <a:cubicBezTo>
                  <a:pt x="3523" y="3220"/>
                  <a:pt x="3528" y="3218"/>
                  <a:pt x="3567" y="3229"/>
                </a:cubicBezTo>
                <a:cubicBezTo>
                  <a:pt x="3568" y="3229"/>
                  <a:pt x="3689" y="3215"/>
                  <a:pt x="3699" y="3212"/>
                </a:cubicBezTo>
                <a:cubicBezTo>
                  <a:pt x="3874" y="3165"/>
                  <a:pt x="3686" y="3199"/>
                  <a:pt x="3830" y="3176"/>
                </a:cubicBezTo>
                <a:cubicBezTo>
                  <a:pt x="3875" y="3159"/>
                  <a:pt x="3872" y="3183"/>
                  <a:pt x="3911" y="3203"/>
                </a:cubicBezTo>
                <a:cubicBezTo>
                  <a:pt x="3922" y="3208"/>
                  <a:pt x="3996" y="3219"/>
                  <a:pt x="4002" y="3220"/>
                </a:cubicBezTo>
                <a:cubicBezTo>
                  <a:pt x="4125" y="3212"/>
                  <a:pt x="4240" y="3186"/>
                  <a:pt x="4363" y="3176"/>
                </a:cubicBezTo>
                <a:cubicBezTo>
                  <a:pt x="4401" y="3113"/>
                  <a:pt x="4452" y="3086"/>
                  <a:pt x="4510" y="3052"/>
                </a:cubicBezTo>
                <a:cubicBezTo>
                  <a:pt x="4527" y="3042"/>
                  <a:pt x="4558" y="3010"/>
                  <a:pt x="4584" y="3008"/>
                </a:cubicBezTo>
                <a:cubicBezTo>
                  <a:pt x="4652" y="3003"/>
                  <a:pt x="4720" y="3002"/>
                  <a:pt x="4788" y="2999"/>
                </a:cubicBezTo>
                <a:cubicBezTo>
                  <a:pt x="4835" y="2986"/>
                  <a:pt x="4857" y="2956"/>
                  <a:pt x="4896" y="2928"/>
                </a:cubicBezTo>
                <a:cubicBezTo>
                  <a:pt x="4913" y="2846"/>
                  <a:pt x="4963" y="2740"/>
                  <a:pt x="5026" y="2689"/>
                </a:cubicBezTo>
                <a:cubicBezTo>
                  <a:pt x="5009" y="2651"/>
                  <a:pt x="5001" y="2632"/>
                  <a:pt x="4969" y="2609"/>
                </a:cubicBezTo>
                <a:cubicBezTo>
                  <a:pt x="4944" y="2566"/>
                  <a:pt x="4941" y="2514"/>
                  <a:pt x="4920" y="2467"/>
                </a:cubicBezTo>
                <a:cubicBezTo>
                  <a:pt x="4915" y="2353"/>
                  <a:pt x="4920" y="2261"/>
                  <a:pt x="4887" y="2157"/>
                </a:cubicBezTo>
                <a:cubicBezTo>
                  <a:pt x="4882" y="2025"/>
                  <a:pt x="4907" y="1986"/>
                  <a:pt x="4838" y="1909"/>
                </a:cubicBezTo>
                <a:cubicBezTo>
                  <a:pt x="4825" y="1868"/>
                  <a:pt x="4808" y="1840"/>
                  <a:pt x="4788" y="1803"/>
                </a:cubicBezTo>
                <a:cubicBezTo>
                  <a:pt x="4776" y="1780"/>
                  <a:pt x="4756" y="1732"/>
                  <a:pt x="4756" y="1732"/>
                </a:cubicBezTo>
                <a:cubicBezTo>
                  <a:pt x="4741" y="1667"/>
                  <a:pt x="4695" y="1548"/>
                  <a:pt x="4641" y="1510"/>
                </a:cubicBezTo>
                <a:cubicBezTo>
                  <a:pt x="4604" y="1484"/>
                  <a:pt x="4564" y="1463"/>
                  <a:pt x="4527" y="1439"/>
                </a:cubicBezTo>
                <a:cubicBezTo>
                  <a:pt x="4492" y="1418"/>
                  <a:pt x="4420" y="1370"/>
                  <a:pt x="4379" y="1360"/>
                </a:cubicBezTo>
                <a:cubicBezTo>
                  <a:pt x="4299" y="1289"/>
                  <a:pt x="4250" y="1317"/>
                  <a:pt x="4149" y="1333"/>
                </a:cubicBezTo>
                <a:cubicBezTo>
                  <a:pt x="4131" y="1331"/>
                  <a:pt x="4057" y="1329"/>
                  <a:pt x="4026" y="1315"/>
                </a:cubicBezTo>
                <a:cubicBezTo>
                  <a:pt x="4004" y="1305"/>
                  <a:pt x="3960" y="1280"/>
                  <a:pt x="3960" y="1280"/>
                </a:cubicBezTo>
                <a:cubicBezTo>
                  <a:pt x="3933" y="1233"/>
                  <a:pt x="3906" y="1224"/>
                  <a:pt x="3862" y="1200"/>
                </a:cubicBezTo>
                <a:cubicBezTo>
                  <a:pt x="3736" y="1204"/>
                  <a:pt x="3405" y="1239"/>
                  <a:pt x="3272" y="1191"/>
                </a:cubicBezTo>
                <a:cubicBezTo>
                  <a:pt x="3255" y="1137"/>
                  <a:pt x="3226" y="1077"/>
                  <a:pt x="3174" y="1058"/>
                </a:cubicBezTo>
                <a:cubicBezTo>
                  <a:pt x="3128" y="1019"/>
                  <a:pt x="3103" y="1021"/>
                  <a:pt x="3084" y="961"/>
                </a:cubicBezTo>
                <a:cubicBezTo>
                  <a:pt x="3081" y="935"/>
                  <a:pt x="3080" y="891"/>
                  <a:pt x="3067" y="863"/>
                </a:cubicBezTo>
                <a:cubicBezTo>
                  <a:pt x="3043" y="809"/>
                  <a:pt x="2956" y="753"/>
                  <a:pt x="2903" y="739"/>
                </a:cubicBezTo>
                <a:cubicBezTo>
                  <a:pt x="2887" y="727"/>
                  <a:pt x="2871" y="716"/>
                  <a:pt x="2854" y="704"/>
                </a:cubicBezTo>
                <a:cubicBezTo>
                  <a:pt x="2846" y="698"/>
                  <a:pt x="2829" y="686"/>
                  <a:pt x="2829" y="686"/>
                </a:cubicBezTo>
                <a:cubicBezTo>
                  <a:pt x="2824" y="677"/>
                  <a:pt x="2817" y="669"/>
                  <a:pt x="2814" y="659"/>
                </a:cubicBezTo>
                <a:cubicBezTo>
                  <a:pt x="2807" y="642"/>
                  <a:pt x="2797" y="606"/>
                  <a:pt x="2797" y="606"/>
                </a:cubicBezTo>
                <a:cubicBezTo>
                  <a:pt x="2793" y="536"/>
                  <a:pt x="2790" y="313"/>
                  <a:pt x="2748" y="234"/>
                </a:cubicBezTo>
                <a:cubicBezTo>
                  <a:pt x="2742" y="223"/>
                  <a:pt x="2730" y="218"/>
                  <a:pt x="2723" y="208"/>
                </a:cubicBezTo>
                <a:cubicBezTo>
                  <a:pt x="2701" y="179"/>
                  <a:pt x="2709" y="153"/>
                  <a:pt x="2674" y="137"/>
                </a:cubicBezTo>
                <a:cubicBezTo>
                  <a:pt x="2658" y="130"/>
                  <a:pt x="2642" y="125"/>
                  <a:pt x="2625" y="119"/>
                </a:cubicBezTo>
                <a:cubicBezTo>
                  <a:pt x="2617" y="116"/>
                  <a:pt x="2600" y="110"/>
                  <a:pt x="2600" y="110"/>
                </a:cubicBezTo>
                <a:cubicBezTo>
                  <a:pt x="2569" y="116"/>
                  <a:pt x="2478" y="149"/>
                  <a:pt x="2453" y="119"/>
                </a:cubicBezTo>
                <a:cubicBezTo>
                  <a:pt x="2438" y="101"/>
                  <a:pt x="2458" y="72"/>
                  <a:pt x="2461" y="48"/>
                </a:cubicBezTo>
                <a:close/>
              </a:path>
            </a:pathLst>
          </a:custGeom>
          <a:solidFill>
            <a:srgbClr val="99CCFF"/>
          </a:solidFill>
          <a:ln w="9525">
            <a:solidFill>
              <a:schemeClr val="tx1"/>
            </a:solidFill>
            <a:round/>
            <a:headEnd/>
            <a:tailEnd/>
          </a:ln>
        </p:spPr>
        <p:txBody>
          <a:bodyPr/>
          <a:lstStyle/>
          <a:p>
            <a:endParaRPr lang="ar-EG">
              <a:latin typeface="Calibri" pitchFamily="34" charset="0"/>
            </a:endParaRPr>
          </a:p>
        </p:txBody>
      </p:sp>
      <p:sp>
        <p:nvSpPr>
          <p:cNvPr id="29701" name="Rectangle 5"/>
          <p:cNvSpPr>
            <a:spLocks noGrp="1" noChangeArrowheads="1"/>
          </p:cNvSpPr>
          <p:nvPr>
            <p:ph type="title" sz="quarter"/>
          </p:nvPr>
        </p:nvSpPr>
        <p:spPr>
          <a:xfrm>
            <a:off x="1884231" y="404813"/>
            <a:ext cx="8915400" cy="647700"/>
          </a:xfrm>
        </p:spPr>
        <p:txBody>
          <a:bodyPr rtlCol="1">
            <a:normAutofit fontScale="90000"/>
          </a:bodyPr>
          <a:lstStyle/>
          <a:p>
            <a:pPr eaLnBrk="1" fontAlgn="auto" hangingPunct="1">
              <a:spcAft>
                <a:spcPts val="0"/>
              </a:spcAft>
              <a:defRPr/>
            </a:pPr>
            <a:r>
              <a:rPr lang="en-US" b="1" dirty="0"/>
              <a:t>THE ICEBERG</a:t>
            </a:r>
          </a:p>
        </p:txBody>
      </p:sp>
      <p:pic>
        <p:nvPicPr>
          <p:cNvPr id="30726" name="Picture 6" descr="j0233594"/>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2467145" y="2474160"/>
            <a:ext cx="1974510" cy="995280"/>
          </a:xfrm>
          <a:noFill/>
        </p:spPr>
      </p:pic>
      <p:pic>
        <p:nvPicPr>
          <p:cNvPr id="30727" name="Picture 7" descr="j0237926"/>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1337340" y="6308731"/>
            <a:ext cx="701675" cy="365125"/>
          </a:xfrm>
          <a:noFill/>
        </p:spPr>
      </p:pic>
      <p:sp>
        <p:nvSpPr>
          <p:cNvPr id="30728" name="Text Box 8"/>
          <p:cNvSpPr txBox="1">
            <a:spLocks noChangeArrowheads="1"/>
          </p:cNvSpPr>
          <p:nvPr/>
        </p:nvSpPr>
        <p:spPr bwMode="auto">
          <a:xfrm>
            <a:off x="9685210" y="2708276"/>
            <a:ext cx="13259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hangingPunct="1">
              <a:spcBef>
                <a:spcPct val="50000"/>
              </a:spcBef>
            </a:pPr>
            <a:r>
              <a:rPr lang="en-US" sz="1400" b="1"/>
              <a:t>SEA LEVEL</a:t>
            </a:r>
          </a:p>
        </p:txBody>
      </p:sp>
      <p:pic>
        <p:nvPicPr>
          <p:cNvPr id="30729" name="Picture 9" descr="j02335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86881" y="3644906"/>
            <a:ext cx="376634"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0" descr="j02335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00892" y="3933831"/>
            <a:ext cx="376634"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descr="j019985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1625" y="1484313"/>
            <a:ext cx="83237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ext Box 12"/>
          <p:cNvSpPr txBox="1">
            <a:spLocks noChangeArrowheads="1"/>
          </p:cNvSpPr>
          <p:nvPr/>
        </p:nvSpPr>
        <p:spPr bwMode="auto">
          <a:xfrm>
            <a:off x="4145762" y="2205045"/>
            <a:ext cx="2653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algn="ctr" rtl="0" eaLnBrk="1" hangingPunct="1">
              <a:spcBef>
                <a:spcPct val="50000"/>
              </a:spcBef>
            </a:pPr>
            <a:r>
              <a:rPr lang="ar-SA" sz="3200" b="1"/>
              <a:t>السلوك</a:t>
            </a:r>
            <a:endParaRPr lang="en-US" sz="3200" b="1"/>
          </a:p>
        </p:txBody>
      </p:sp>
      <p:sp>
        <p:nvSpPr>
          <p:cNvPr id="30733" name="Text Box 13"/>
          <p:cNvSpPr txBox="1">
            <a:spLocks noChangeArrowheads="1"/>
          </p:cNvSpPr>
          <p:nvPr/>
        </p:nvSpPr>
        <p:spPr bwMode="auto">
          <a:xfrm>
            <a:off x="2922989" y="4710120"/>
            <a:ext cx="6162013"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algn="ctr" rtl="0" eaLnBrk="1" hangingPunct="1">
              <a:lnSpc>
                <a:spcPct val="50000"/>
              </a:lnSpc>
              <a:spcBef>
                <a:spcPct val="50000"/>
              </a:spcBef>
            </a:pPr>
            <a:endParaRPr lang="ar-SA" sz="5400" b="1"/>
          </a:p>
          <a:p>
            <a:pPr algn="ctr" rtl="0" eaLnBrk="1" hangingPunct="1">
              <a:lnSpc>
                <a:spcPct val="50000"/>
              </a:lnSpc>
              <a:spcBef>
                <a:spcPct val="50000"/>
              </a:spcBef>
            </a:pPr>
            <a:r>
              <a:rPr lang="ar-SA" sz="5400" b="1"/>
              <a:t>القيم والمعتقدات</a:t>
            </a:r>
          </a:p>
          <a:p>
            <a:pPr algn="ctr" rtl="0" eaLnBrk="1" hangingPunct="1">
              <a:lnSpc>
                <a:spcPct val="50000"/>
              </a:lnSpc>
              <a:spcBef>
                <a:spcPct val="50000"/>
              </a:spcBef>
            </a:pPr>
            <a:endParaRPr lang="en-US" sz="5400" b="1"/>
          </a:p>
        </p:txBody>
      </p:sp>
      <p:sp>
        <p:nvSpPr>
          <p:cNvPr id="30734" name="Line 14"/>
          <p:cNvSpPr>
            <a:spLocks noChangeShapeType="1"/>
          </p:cNvSpPr>
          <p:nvPr/>
        </p:nvSpPr>
        <p:spPr bwMode="auto">
          <a:xfrm>
            <a:off x="1143000" y="2997200"/>
            <a:ext cx="9906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30737" name="Text Box 17"/>
          <p:cNvSpPr txBox="1">
            <a:spLocks noChangeArrowheads="1"/>
          </p:cNvSpPr>
          <p:nvPr/>
        </p:nvSpPr>
        <p:spPr bwMode="auto">
          <a:xfrm>
            <a:off x="1182556" y="3427419"/>
            <a:ext cx="25728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algn="ctr" rtl="0" eaLnBrk="1" hangingPunct="1">
              <a:lnSpc>
                <a:spcPct val="50000"/>
              </a:lnSpc>
              <a:spcBef>
                <a:spcPct val="50000"/>
              </a:spcBef>
            </a:pPr>
            <a:r>
              <a:rPr lang="ar-SA" sz="2400" b="1" dirty="0">
                <a:solidFill>
                  <a:schemeClr val="tx2">
                    <a:lumMod val="75000"/>
                  </a:schemeClr>
                </a:solidFill>
              </a:rPr>
              <a:t>غير معروف للآخرين</a:t>
            </a:r>
            <a:endParaRPr lang="en-US" sz="2400" b="1" dirty="0">
              <a:solidFill>
                <a:schemeClr val="tx2">
                  <a:lumMod val="75000"/>
                </a:schemeClr>
              </a:solidFill>
            </a:endParaRPr>
          </a:p>
        </p:txBody>
      </p:sp>
      <p:sp>
        <p:nvSpPr>
          <p:cNvPr id="30738" name="Text Box 18"/>
          <p:cNvSpPr txBox="1">
            <a:spLocks noChangeArrowheads="1"/>
          </p:cNvSpPr>
          <p:nvPr/>
        </p:nvSpPr>
        <p:spPr bwMode="auto">
          <a:xfrm>
            <a:off x="1105165" y="2346325"/>
            <a:ext cx="2729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algn="ctr" rtl="0" eaLnBrk="1" hangingPunct="1">
              <a:lnSpc>
                <a:spcPct val="50000"/>
              </a:lnSpc>
              <a:spcBef>
                <a:spcPct val="50000"/>
              </a:spcBef>
            </a:pPr>
            <a:r>
              <a:rPr lang="ar-SA" sz="3200" b="1" dirty="0">
                <a:solidFill>
                  <a:schemeClr val="tx2">
                    <a:lumMod val="75000"/>
                  </a:schemeClr>
                </a:solidFill>
              </a:rPr>
              <a:t>معروف للآخرين</a:t>
            </a:r>
            <a:endParaRPr lang="en-US" sz="3200" b="1" dirty="0">
              <a:solidFill>
                <a:schemeClr val="tx2">
                  <a:lumMod val="75000"/>
                </a:schemeClr>
              </a:solidFill>
            </a:endParaRPr>
          </a:p>
        </p:txBody>
      </p:sp>
    </p:spTree>
    <p:extLst>
      <p:ext uri="{BB962C8B-B14F-4D97-AF65-F5344CB8AC3E}">
        <p14:creationId xmlns:p14="http://schemas.microsoft.com/office/powerpoint/2010/main" val="4046810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370013" y="1628775"/>
            <a:ext cx="9080500" cy="2209800"/>
          </a:xfrm>
        </p:spPr>
        <p:txBody>
          <a:bodyPr>
            <a:noAutofit/>
          </a:bodyPr>
          <a:lstStyle/>
          <a:p>
            <a:pPr algn="ctr" rtl="1" eaLnBrk="1" hangingPunct="1">
              <a:spcBef>
                <a:spcPct val="50000"/>
              </a:spcBef>
              <a:buFont typeface="Arial" pitchFamily="34" charset="0"/>
              <a:buNone/>
            </a:pPr>
            <a:r>
              <a:rPr lang="ar-EG" altLang="en-US" sz="9600" b="1" dirty="0">
                <a:latin typeface="Arial" pitchFamily="34" charset="0"/>
              </a:rPr>
              <a:t>معوقات الإتصال</a:t>
            </a:r>
          </a:p>
        </p:txBody>
      </p:sp>
      <p:sp>
        <p:nvSpPr>
          <p:cNvPr id="6" name="Rectangle 1"/>
          <p:cNvSpPr>
            <a:spLocks noChangeArrowheads="1"/>
          </p:cNvSpPr>
          <p:nvPr/>
        </p:nvSpPr>
        <p:spPr bwMode="auto">
          <a:xfrm>
            <a:off x="1390650" y="6322367"/>
            <a:ext cx="87377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000" dirty="0">
                <a:solidFill>
                  <a:schemeClr val="tx2">
                    <a:lumMod val="60000"/>
                    <a:lumOff val="40000"/>
                  </a:schemeClr>
                </a:solidFill>
              </a:rPr>
              <a:t>"لاَ تَخْرُجْ كَلِمَةٌ رَدِيَّةٌ مِنْ أَفْوَاهِكُمْ، بَلْ كُلُّ مَا كَانَ صَالِحًا لِلْبُنْيَانِ</a:t>
            </a:r>
            <a:r>
              <a:rPr lang="ar-EG" altLang="en-US" sz="2000" dirty="0">
                <a:solidFill>
                  <a:schemeClr val="tx2">
                    <a:lumMod val="60000"/>
                    <a:lumOff val="40000"/>
                  </a:schemeClr>
                </a:solidFill>
              </a:rPr>
              <a:t>"</a:t>
            </a:r>
          </a:p>
        </p:txBody>
      </p:sp>
    </p:spTree>
    <p:extLst>
      <p:ext uri="{BB962C8B-B14F-4D97-AF65-F5344CB8AC3E}">
        <p14:creationId xmlns:p14="http://schemas.microsoft.com/office/powerpoint/2010/main" val="1120077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2279654" y="260355"/>
            <a:ext cx="7610475" cy="936625"/>
          </a:xfrm>
        </p:spPr>
        <p:txBody>
          <a:bodyPr/>
          <a:lstStyle/>
          <a:p>
            <a:pPr rtl="1" eaLnBrk="1" hangingPunct="1"/>
            <a:r>
              <a:rPr lang="ar-EG" altLang="en-US" sz="4800" dirty="0">
                <a:latin typeface="Simplified Arabic" pitchFamily="18" charset="-78"/>
                <a:cs typeface="Simplified Arabic" pitchFamily="18" charset="-78"/>
              </a:rPr>
              <a:t>معوقات الاتصال </a:t>
            </a:r>
          </a:p>
        </p:txBody>
      </p:sp>
      <p:sp>
        <p:nvSpPr>
          <p:cNvPr id="33795" name="Rectangle 3"/>
          <p:cNvSpPr>
            <a:spLocks noGrp="1" noRot="1" noChangeArrowheads="1"/>
          </p:cNvSpPr>
          <p:nvPr>
            <p:ph idx="1"/>
          </p:nvPr>
        </p:nvSpPr>
        <p:spPr>
          <a:xfrm>
            <a:off x="3866381" y="1097235"/>
            <a:ext cx="7342187" cy="5572125"/>
          </a:xfrm>
        </p:spPr>
        <p:txBody>
          <a:bodyPr>
            <a:noAutofit/>
          </a:bodyPr>
          <a:lstStyle/>
          <a:p>
            <a:pPr algn="r" rtl="1" eaLnBrk="1" hangingPunct="1">
              <a:lnSpc>
                <a:spcPct val="80000"/>
              </a:lnSpc>
              <a:buFont typeface="Arial" pitchFamily="34" charset="0"/>
              <a:buNone/>
              <a:defRPr/>
            </a:pPr>
            <a:r>
              <a:rPr lang="ar-SA" altLang="en-US" sz="4000" b="1" dirty="0">
                <a:latin typeface="Arial" pitchFamily="34" charset="0"/>
                <a:cs typeface="+mj-cs"/>
              </a:rPr>
              <a:t>تواصل غير لفظى:</a:t>
            </a:r>
            <a:endParaRPr lang="ar-EG" altLang="en-US" sz="4000" b="1" dirty="0">
              <a:latin typeface="Arial" pitchFamily="34" charset="0"/>
              <a:cs typeface="+mj-cs"/>
            </a:endParaRPr>
          </a:p>
          <a:p>
            <a:pPr algn="r" rtl="1" eaLnBrk="1" hangingPunct="1">
              <a:lnSpc>
                <a:spcPct val="80000"/>
              </a:lnSpc>
              <a:buFont typeface="Arial" panose="020B0604020202020204" pitchFamily="34" charset="0"/>
              <a:buChar char="•"/>
              <a:defRPr/>
            </a:pPr>
            <a:r>
              <a:rPr lang="ar-EG" altLang="en-US" sz="4000" dirty="0">
                <a:latin typeface="Arial" pitchFamily="34" charset="0"/>
                <a:cs typeface="+mj-cs"/>
              </a:rPr>
              <a:t>التعبير بالوجه </a:t>
            </a:r>
          </a:p>
          <a:p>
            <a:pPr algn="r" rtl="1" eaLnBrk="1" hangingPunct="1">
              <a:lnSpc>
                <a:spcPct val="80000"/>
              </a:lnSpc>
              <a:buFont typeface="Arial" panose="020B0604020202020204" pitchFamily="34" charset="0"/>
              <a:buChar char="•"/>
              <a:defRPr/>
            </a:pPr>
            <a:r>
              <a:rPr lang="ar-EG" altLang="en-US" sz="4000" dirty="0">
                <a:latin typeface="Arial" pitchFamily="34" charset="0"/>
                <a:cs typeface="+mj-cs"/>
              </a:rPr>
              <a:t>التعبير بالجسد</a:t>
            </a:r>
          </a:p>
          <a:p>
            <a:pPr algn="r" rtl="1" eaLnBrk="1" hangingPunct="1">
              <a:lnSpc>
                <a:spcPct val="80000"/>
              </a:lnSpc>
              <a:buFont typeface="Arial" panose="020B0604020202020204" pitchFamily="34" charset="0"/>
              <a:buChar char="•"/>
              <a:defRPr/>
            </a:pPr>
            <a:r>
              <a:rPr lang="ar-EG" altLang="en-US" sz="4000" dirty="0">
                <a:latin typeface="Arial" pitchFamily="34" charset="0"/>
                <a:cs typeface="+mj-cs"/>
              </a:rPr>
              <a:t>ا</a:t>
            </a:r>
            <a:r>
              <a:rPr lang="ar-SA" altLang="en-US" sz="4000" dirty="0">
                <a:latin typeface="Arial" pitchFamily="34" charset="0"/>
                <a:cs typeface="+mj-cs"/>
              </a:rPr>
              <a:t>لنظر بعيداً عن الآخر				</a:t>
            </a:r>
          </a:p>
          <a:p>
            <a:pPr algn="r" rtl="1" eaLnBrk="1" hangingPunct="1">
              <a:lnSpc>
                <a:spcPct val="80000"/>
              </a:lnSpc>
              <a:buFont typeface="Arial" panose="020B0604020202020204" pitchFamily="34" charset="0"/>
              <a:buChar char="•"/>
              <a:defRPr/>
            </a:pPr>
            <a:r>
              <a:rPr lang="ar-EG" altLang="en-US" sz="4000" dirty="0">
                <a:latin typeface="Arial" pitchFamily="34" charset="0"/>
                <a:cs typeface="+mj-cs"/>
              </a:rPr>
              <a:t>الهيئة و طريقة الملابس</a:t>
            </a:r>
            <a:endParaRPr lang="ar-SA" altLang="en-US" sz="4000" dirty="0">
              <a:latin typeface="Arial" pitchFamily="34" charset="0"/>
              <a:cs typeface="+mj-cs"/>
            </a:endParaRPr>
          </a:p>
        </p:txBody>
      </p:sp>
      <p:sp>
        <p:nvSpPr>
          <p:cNvPr id="7" name="Rectangle 1"/>
          <p:cNvSpPr>
            <a:spLocks noChangeArrowheads="1"/>
          </p:cNvSpPr>
          <p:nvPr/>
        </p:nvSpPr>
        <p:spPr bwMode="auto">
          <a:xfrm>
            <a:off x="1390650" y="6322367"/>
            <a:ext cx="87377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000" dirty="0">
                <a:solidFill>
                  <a:schemeClr val="tx2">
                    <a:lumMod val="60000"/>
                    <a:lumOff val="40000"/>
                  </a:schemeClr>
                </a:solidFill>
              </a:rPr>
              <a:t>"لاَ تَخْرُجْ كَلِمَةٌ رَدِيَّةٌ مِنْ أَفْوَاهِكُمْ، بَلْ كُلُّ مَا كَانَ صَالِحًا لِلْبُنْيَانِ</a:t>
            </a:r>
            <a:r>
              <a:rPr lang="ar-EG" altLang="en-US" sz="2000" dirty="0">
                <a:solidFill>
                  <a:schemeClr val="tx2">
                    <a:lumMod val="60000"/>
                    <a:lumOff val="40000"/>
                  </a:schemeClr>
                </a:solidFill>
              </a:rPr>
              <a:t>"</a:t>
            </a:r>
          </a:p>
        </p:txBody>
      </p:sp>
      <p:pic>
        <p:nvPicPr>
          <p:cNvPr id="2" name="Picture 1"/>
          <p:cNvPicPr>
            <a:picLocks noChangeAspect="1"/>
          </p:cNvPicPr>
          <p:nvPr/>
        </p:nvPicPr>
        <p:blipFill>
          <a:blip r:embed="rId3"/>
          <a:stretch>
            <a:fillRect/>
          </a:stretch>
        </p:blipFill>
        <p:spPr>
          <a:xfrm>
            <a:off x="1559499" y="1243280"/>
            <a:ext cx="3985923" cy="3985923"/>
          </a:xfrm>
          <a:prstGeom prst="rect">
            <a:avLst/>
          </a:prstGeom>
        </p:spPr>
      </p:pic>
    </p:spTree>
    <p:extLst>
      <p:ext uri="{BB962C8B-B14F-4D97-AF65-F5344CB8AC3E}">
        <p14:creationId xmlns:p14="http://schemas.microsoft.com/office/powerpoint/2010/main" val="340534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Effect transition="in" filter="fade">
                                      <p:cBhvr>
                                        <p:cTn id="7" dur="500"/>
                                        <p:tgtEl>
                                          <p:spTgt spid="337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95">
                                            <p:txEl>
                                              <p:pRg st="2" end="2"/>
                                            </p:txEl>
                                          </p:spTgt>
                                        </p:tgtEl>
                                        <p:attrNameLst>
                                          <p:attrName>style.visibility</p:attrName>
                                        </p:attrNameLst>
                                      </p:cBhvr>
                                      <p:to>
                                        <p:strVal val="visible"/>
                                      </p:to>
                                    </p:set>
                                    <p:animEffect transition="in" filter="fade">
                                      <p:cBhvr>
                                        <p:cTn id="12" dur="500"/>
                                        <p:tgtEl>
                                          <p:spTgt spid="337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95">
                                            <p:txEl>
                                              <p:pRg st="3" end="3"/>
                                            </p:txEl>
                                          </p:spTgt>
                                        </p:tgtEl>
                                        <p:attrNameLst>
                                          <p:attrName>style.visibility</p:attrName>
                                        </p:attrNameLst>
                                      </p:cBhvr>
                                      <p:to>
                                        <p:strVal val="visible"/>
                                      </p:to>
                                    </p:set>
                                    <p:animEffect transition="in" filter="fade">
                                      <p:cBhvr>
                                        <p:cTn id="17" dur="500"/>
                                        <p:tgtEl>
                                          <p:spTgt spid="3379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95">
                                            <p:txEl>
                                              <p:pRg st="4" end="4"/>
                                            </p:txEl>
                                          </p:spTgt>
                                        </p:tgtEl>
                                        <p:attrNameLst>
                                          <p:attrName>style.visibility</p:attrName>
                                        </p:attrNameLst>
                                      </p:cBhvr>
                                      <p:to>
                                        <p:strVal val="visible"/>
                                      </p:to>
                                    </p:set>
                                    <p:animEffect transition="in" filter="fade">
                                      <p:cBhvr>
                                        <p:cTn id="22" dur="500"/>
                                        <p:tgtEl>
                                          <p:spTgt spid="337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Rot="1" noChangeArrowheads="1"/>
          </p:cNvSpPr>
          <p:nvPr>
            <p:ph idx="1"/>
          </p:nvPr>
        </p:nvSpPr>
        <p:spPr>
          <a:xfrm>
            <a:off x="1417831" y="1268413"/>
            <a:ext cx="9430697" cy="5884862"/>
          </a:xfrm>
        </p:spPr>
        <p:txBody>
          <a:bodyPr>
            <a:normAutofit/>
          </a:bodyPr>
          <a:lstStyle/>
          <a:p>
            <a:pPr algn="r" rtl="1" eaLnBrk="1" hangingPunct="1">
              <a:lnSpc>
                <a:spcPct val="80000"/>
              </a:lnSpc>
              <a:buFont typeface="Arial" pitchFamily="34" charset="0"/>
              <a:buNone/>
              <a:defRPr/>
            </a:pPr>
            <a:r>
              <a:rPr lang="ar-SA" altLang="en-US" sz="3600" b="1" dirty="0">
                <a:latin typeface="Arial" pitchFamily="34" charset="0"/>
                <a:cs typeface="+mj-cs"/>
              </a:rPr>
              <a:t>تواصل لفظى:</a:t>
            </a:r>
          </a:p>
          <a:p>
            <a:pPr algn="r" rtl="1" eaLnBrk="1" hangingPunct="1">
              <a:lnSpc>
                <a:spcPct val="80000"/>
              </a:lnSpc>
              <a:buFont typeface="Arial" panose="020B0604020202020204" pitchFamily="34" charset="0"/>
              <a:buChar char="•"/>
              <a:defRPr/>
            </a:pPr>
            <a:r>
              <a:rPr lang="ar-SA" altLang="en-US" sz="3600" dirty="0">
                <a:latin typeface="Arial" pitchFamily="34" charset="0"/>
                <a:cs typeface="+mj-cs"/>
              </a:rPr>
              <a:t>إعطاء النصيحة</a:t>
            </a:r>
            <a:r>
              <a:rPr lang="ar-EG" altLang="en-US" sz="3600" dirty="0">
                <a:latin typeface="Arial" pitchFamily="34" charset="0"/>
                <a:cs typeface="+mj-cs"/>
              </a:rPr>
              <a:t> بإستمرار</a:t>
            </a:r>
          </a:p>
          <a:p>
            <a:pPr algn="r" rtl="1" eaLnBrk="1" hangingPunct="1">
              <a:lnSpc>
                <a:spcPct val="80000"/>
              </a:lnSpc>
              <a:buFont typeface="Arial" panose="020B0604020202020204" pitchFamily="34" charset="0"/>
              <a:buChar char="•"/>
              <a:defRPr/>
            </a:pPr>
            <a:r>
              <a:rPr lang="ar-SA" altLang="en-US" sz="3600" dirty="0">
                <a:latin typeface="Arial" pitchFamily="34" charset="0"/>
                <a:cs typeface="+mj-cs"/>
              </a:rPr>
              <a:t>الوعظ وإلقاء المحاضرات</a:t>
            </a:r>
          </a:p>
          <a:p>
            <a:pPr algn="r" rtl="1" eaLnBrk="1" hangingPunct="1">
              <a:lnSpc>
                <a:spcPct val="80000"/>
              </a:lnSpc>
              <a:buFont typeface="Arial" panose="020B0604020202020204" pitchFamily="34" charset="0"/>
              <a:buChar char="•"/>
              <a:defRPr/>
            </a:pPr>
            <a:r>
              <a:rPr lang="ar-SA" altLang="en-US" sz="3600" dirty="0">
                <a:latin typeface="Arial" pitchFamily="34" charset="0"/>
                <a:cs typeface="+mj-cs"/>
              </a:rPr>
              <a:t>عدم الاهتمام بما يقوله الآخر</a:t>
            </a:r>
            <a:endParaRPr lang="ar-EG" altLang="en-US" sz="3600" dirty="0">
              <a:latin typeface="Arial" pitchFamily="34" charset="0"/>
              <a:cs typeface="+mj-cs"/>
            </a:endParaRPr>
          </a:p>
          <a:p>
            <a:pPr algn="r" rtl="1" eaLnBrk="1" hangingPunct="1">
              <a:lnSpc>
                <a:spcPct val="80000"/>
              </a:lnSpc>
              <a:buFont typeface="Arial" panose="020B0604020202020204" pitchFamily="34" charset="0"/>
              <a:buChar char="•"/>
              <a:defRPr/>
            </a:pPr>
            <a:r>
              <a:rPr lang="ar-SA" altLang="en-US" sz="3600" dirty="0">
                <a:latin typeface="Arial" pitchFamily="34" charset="0"/>
                <a:cs typeface="+mj-cs"/>
              </a:rPr>
              <a:t>اللوم</a:t>
            </a:r>
            <a:endParaRPr lang="ar-EG" altLang="en-US" sz="3600" dirty="0">
              <a:latin typeface="Arial" pitchFamily="34" charset="0"/>
              <a:cs typeface="+mj-cs"/>
            </a:endParaRPr>
          </a:p>
          <a:p>
            <a:pPr algn="r" rtl="1" eaLnBrk="1" hangingPunct="1">
              <a:lnSpc>
                <a:spcPct val="80000"/>
              </a:lnSpc>
              <a:buFont typeface="Arial" panose="020B0604020202020204" pitchFamily="34" charset="0"/>
              <a:buChar char="•"/>
              <a:defRPr/>
            </a:pPr>
            <a:r>
              <a:rPr lang="ar-SA" altLang="en-US" sz="3600" dirty="0">
                <a:latin typeface="Arial" pitchFamily="34" charset="0"/>
                <a:cs typeface="+mj-cs"/>
              </a:rPr>
              <a:t>التساولات الكثيرة بطريقة المحققين</a:t>
            </a:r>
            <a:endParaRPr lang="ar-EG" altLang="en-US" sz="3600" dirty="0">
              <a:latin typeface="Arial" pitchFamily="34" charset="0"/>
              <a:cs typeface="+mj-cs"/>
            </a:endParaRPr>
          </a:p>
          <a:p>
            <a:pPr algn="r" rtl="1" eaLnBrk="1" hangingPunct="1">
              <a:lnSpc>
                <a:spcPct val="80000"/>
              </a:lnSpc>
              <a:buFont typeface="Arial" panose="020B0604020202020204" pitchFamily="34" charset="0"/>
              <a:buChar char="•"/>
              <a:defRPr/>
            </a:pPr>
            <a:r>
              <a:rPr lang="ar-SA" altLang="en-US" sz="3600" dirty="0">
                <a:latin typeface="Arial" pitchFamily="34" charset="0"/>
                <a:cs typeface="+mj-cs"/>
              </a:rPr>
              <a:t>التشت</a:t>
            </a:r>
            <a:r>
              <a:rPr lang="ar-EG" altLang="en-US" sz="3600" dirty="0">
                <a:latin typeface="Arial" pitchFamily="34" charset="0"/>
                <a:cs typeface="+mj-cs"/>
              </a:rPr>
              <a:t>ي</a:t>
            </a:r>
            <a:r>
              <a:rPr lang="ar-SA" altLang="en-US" sz="3600" dirty="0">
                <a:latin typeface="Arial" pitchFamily="34" charset="0"/>
                <a:cs typeface="+mj-cs"/>
              </a:rPr>
              <a:t>ت بعيداً عن موضوع الحديث</a:t>
            </a:r>
            <a:endParaRPr lang="ar-EG" altLang="en-US" sz="3600" dirty="0">
              <a:latin typeface="Arial" pitchFamily="34" charset="0"/>
              <a:cs typeface="+mj-cs"/>
            </a:endParaRPr>
          </a:p>
          <a:p>
            <a:pPr algn="r" rtl="1" eaLnBrk="1" hangingPunct="1">
              <a:lnSpc>
                <a:spcPct val="80000"/>
              </a:lnSpc>
              <a:buFont typeface="Arial" panose="020B0604020202020204" pitchFamily="34" charset="0"/>
              <a:buChar char="•"/>
              <a:defRPr/>
            </a:pPr>
            <a:r>
              <a:rPr lang="ar-SA" altLang="en-US" sz="3600" dirty="0">
                <a:latin typeface="Arial" pitchFamily="34" charset="0"/>
                <a:cs typeface="+mj-cs"/>
              </a:rPr>
              <a:t>التحدث عن الذات كثيراً والدخول فى حكايات ذاتية</a:t>
            </a:r>
            <a:endParaRPr lang="en-US" altLang="en-US" sz="3600" dirty="0">
              <a:latin typeface="Arial" pitchFamily="34" charset="0"/>
              <a:cs typeface="+mj-cs"/>
            </a:endParaRPr>
          </a:p>
        </p:txBody>
      </p:sp>
      <p:sp>
        <p:nvSpPr>
          <p:cNvPr id="28677" name="Rectangle 2"/>
          <p:cNvSpPr txBox="1">
            <a:spLocks noRot="1" noChangeArrowheads="1"/>
          </p:cNvSpPr>
          <p:nvPr/>
        </p:nvSpPr>
        <p:spPr bwMode="auto">
          <a:xfrm>
            <a:off x="1145236" y="260355"/>
            <a:ext cx="9775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1" eaLnBrk="1" hangingPunct="1">
              <a:spcBef>
                <a:spcPct val="0"/>
              </a:spcBef>
              <a:buFontTx/>
              <a:buNone/>
            </a:pPr>
            <a:r>
              <a:rPr lang="ar-EG" altLang="en-US" sz="4800" dirty="0">
                <a:latin typeface="Simplified Arabic" pitchFamily="18" charset="-78"/>
                <a:cs typeface="Simplified Arabic" pitchFamily="18" charset="-78"/>
              </a:rPr>
              <a:t>معوقات الاتصال </a:t>
            </a:r>
          </a:p>
        </p:txBody>
      </p:sp>
      <p:sp>
        <p:nvSpPr>
          <p:cNvPr id="7" name="Rectangle 1"/>
          <p:cNvSpPr>
            <a:spLocks noChangeArrowheads="1"/>
          </p:cNvSpPr>
          <p:nvPr/>
        </p:nvSpPr>
        <p:spPr bwMode="auto">
          <a:xfrm>
            <a:off x="1390650" y="6322367"/>
            <a:ext cx="87377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000" dirty="0">
                <a:solidFill>
                  <a:schemeClr val="tx2">
                    <a:lumMod val="60000"/>
                    <a:lumOff val="40000"/>
                  </a:schemeClr>
                </a:solidFill>
              </a:rPr>
              <a:t>"لاَ تَخْرُجْ كَلِمَةٌ رَدِيَّةٌ مِنْ أَفْوَاهِكُمْ، بَلْ كُلُّ مَا كَانَ صَالِحًا لِلْبُنْيَانِ</a:t>
            </a:r>
            <a:r>
              <a:rPr lang="ar-EG" altLang="en-US" sz="2000" dirty="0">
                <a:solidFill>
                  <a:schemeClr val="tx2">
                    <a:lumMod val="60000"/>
                    <a:lumOff val="40000"/>
                  </a:schemeClr>
                </a:solidFill>
              </a:rPr>
              <a:t>"</a:t>
            </a:r>
          </a:p>
        </p:txBody>
      </p:sp>
    </p:spTree>
    <p:extLst>
      <p:ext uri="{BB962C8B-B14F-4D97-AF65-F5344CB8AC3E}">
        <p14:creationId xmlns:p14="http://schemas.microsoft.com/office/powerpoint/2010/main" val="373541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animEffect transition="in" filter="fade">
                                      <p:cBhvr>
                                        <p:cTn id="7" dur="500"/>
                                        <p:tgtEl>
                                          <p:spTgt spid="3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19">
                                            <p:txEl>
                                              <p:pRg st="2" end="2"/>
                                            </p:txEl>
                                          </p:spTgt>
                                        </p:tgtEl>
                                        <p:attrNameLst>
                                          <p:attrName>style.visibility</p:attrName>
                                        </p:attrNameLst>
                                      </p:cBhvr>
                                      <p:to>
                                        <p:strVal val="visible"/>
                                      </p:to>
                                    </p:set>
                                    <p:animEffect transition="in" filter="fade">
                                      <p:cBhvr>
                                        <p:cTn id="12" dur="500"/>
                                        <p:tgtEl>
                                          <p:spTgt spid="3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819">
                                            <p:txEl>
                                              <p:pRg st="3" end="3"/>
                                            </p:txEl>
                                          </p:spTgt>
                                        </p:tgtEl>
                                        <p:attrNameLst>
                                          <p:attrName>style.visibility</p:attrName>
                                        </p:attrNameLst>
                                      </p:cBhvr>
                                      <p:to>
                                        <p:strVal val="visible"/>
                                      </p:to>
                                    </p:set>
                                    <p:animEffect transition="in" filter="fade">
                                      <p:cBhvr>
                                        <p:cTn id="17" dur="500"/>
                                        <p:tgtEl>
                                          <p:spTgt spid="348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819">
                                            <p:txEl>
                                              <p:pRg st="4" end="4"/>
                                            </p:txEl>
                                          </p:spTgt>
                                        </p:tgtEl>
                                        <p:attrNameLst>
                                          <p:attrName>style.visibility</p:attrName>
                                        </p:attrNameLst>
                                      </p:cBhvr>
                                      <p:to>
                                        <p:strVal val="visible"/>
                                      </p:to>
                                    </p:set>
                                    <p:animEffect transition="in" filter="fade">
                                      <p:cBhvr>
                                        <p:cTn id="22" dur="500"/>
                                        <p:tgtEl>
                                          <p:spTgt spid="348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819">
                                            <p:txEl>
                                              <p:pRg st="5" end="5"/>
                                            </p:txEl>
                                          </p:spTgt>
                                        </p:tgtEl>
                                        <p:attrNameLst>
                                          <p:attrName>style.visibility</p:attrName>
                                        </p:attrNameLst>
                                      </p:cBhvr>
                                      <p:to>
                                        <p:strVal val="visible"/>
                                      </p:to>
                                    </p:set>
                                    <p:animEffect transition="in" filter="fade">
                                      <p:cBhvr>
                                        <p:cTn id="27" dur="500"/>
                                        <p:tgtEl>
                                          <p:spTgt spid="3481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819">
                                            <p:txEl>
                                              <p:pRg st="6" end="6"/>
                                            </p:txEl>
                                          </p:spTgt>
                                        </p:tgtEl>
                                        <p:attrNameLst>
                                          <p:attrName>style.visibility</p:attrName>
                                        </p:attrNameLst>
                                      </p:cBhvr>
                                      <p:to>
                                        <p:strVal val="visible"/>
                                      </p:to>
                                    </p:set>
                                    <p:animEffect transition="in" filter="fade">
                                      <p:cBhvr>
                                        <p:cTn id="32" dur="500"/>
                                        <p:tgtEl>
                                          <p:spTgt spid="3481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819">
                                            <p:txEl>
                                              <p:pRg st="7" end="7"/>
                                            </p:txEl>
                                          </p:spTgt>
                                        </p:tgtEl>
                                        <p:attrNameLst>
                                          <p:attrName>style.visibility</p:attrName>
                                        </p:attrNameLst>
                                      </p:cBhvr>
                                      <p:to>
                                        <p:strVal val="visible"/>
                                      </p:to>
                                    </p:set>
                                    <p:animEffect transition="in" filter="fade">
                                      <p:cBhvr>
                                        <p:cTn id="37" dur="500"/>
                                        <p:tgtEl>
                                          <p:spTgt spid="348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8677" name="Rectangle 2"/>
          <p:cNvSpPr txBox="1">
            <a:spLocks noRot="1" noChangeArrowheads="1"/>
          </p:cNvSpPr>
          <p:nvPr/>
        </p:nvSpPr>
        <p:spPr bwMode="auto">
          <a:xfrm>
            <a:off x="540279" y="967417"/>
            <a:ext cx="5280460" cy="3943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defTabSz="457200" eaLnBrk="1" hangingPunct="1">
              <a:spcBef>
                <a:spcPct val="0"/>
              </a:spcBef>
              <a:spcAft>
                <a:spcPts val="600"/>
              </a:spcAft>
              <a:buNone/>
            </a:pPr>
            <a:r>
              <a:rPr lang="en-US" altLang="en-US" sz="6000" dirty="0">
                <a:latin typeface="+mj-lt"/>
                <a:ea typeface="+mj-ea"/>
                <a:cs typeface="+mj-cs"/>
              </a:rPr>
              <a:t>Paper Shapes</a:t>
            </a:r>
          </a:p>
        </p:txBody>
      </p:sp>
      <p:pic>
        <p:nvPicPr>
          <p:cNvPr id="4" name="Picture 3">
            <a:extLst>
              <a:ext uri="{FF2B5EF4-FFF2-40B4-BE49-F238E27FC236}">
                <a16:creationId xmlns:a16="http://schemas.microsoft.com/office/drawing/2014/main" id="{DFE7A552-CC71-46C5-81E6-1688B335DC29}"/>
              </a:ext>
            </a:extLst>
          </p:cNvPr>
          <p:cNvPicPr>
            <a:picLocks noChangeAspect="1"/>
          </p:cNvPicPr>
          <p:nvPr/>
        </p:nvPicPr>
        <p:blipFill rotWithShape="1">
          <a:blip r:embed="rId3"/>
          <a:srcRect t="8088" r="-1" b="7325"/>
          <a:stretch/>
        </p:blipFill>
        <p:spPr>
          <a:xfrm>
            <a:off x="6111242" y="10"/>
            <a:ext cx="6080758" cy="6857990"/>
          </a:xfrm>
          <a:prstGeom prst="rect">
            <a:avLst/>
          </a:prstGeom>
        </p:spPr>
      </p:pic>
    </p:spTree>
    <p:extLst>
      <p:ext uri="{BB962C8B-B14F-4D97-AF65-F5344CB8AC3E}">
        <p14:creationId xmlns:p14="http://schemas.microsoft.com/office/powerpoint/2010/main" val="3939990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370013" y="1556792"/>
            <a:ext cx="9080500" cy="2209800"/>
          </a:xfrm>
        </p:spPr>
        <p:txBody>
          <a:bodyPr rtlCol="0">
            <a:normAutofit/>
          </a:bodyPr>
          <a:lstStyle/>
          <a:p>
            <a:pPr marL="0" indent="0" algn="ctr">
              <a:buNone/>
              <a:defRPr/>
            </a:pPr>
            <a:r>
              <a:rPr lang="ar-EG" sz="8800" b="1" dirty="0">
                <a:solidFill>
                  <a:schemeClr val="tx2">
                    <a:lumMod val="50000"/>
                  </a:schemeClr>
                </a:solidFill>
                <a:effectLst>
                  <a:outerShdw blurRad="38100" dist="38100" dir="2700000" algn="tl">
                    <a:srgbClr val="FFFFFF"/>
                  </a:outerShdw>
                </a:effectLst>
              </a:rPr>
              <a:t>مهارة الإنصات</a:t>
            </a:r>
          </a:p>
          <a:p>
            <a:pPr marL="0" indent="0" algn="ctr">
              <a:buNone/>
              <a:defRPr/>
            </a:pPr>
            <a:r>
              <a:rPr lang="en-US" sz="4800" b="1" dirty="0">
                <a:solidFill>
                  <a:schemeClr val="tx2">
                    <a:lumMod val="50000"/>
                  </a:schemeClr>
                </a:solidFill>
                <a:effectLst>
                  <a:outerShdw blurRad="38100" dist="38100" dir="2700000" algn="tl">
                    <a:srgbClr val="FFFFFF"/>
                  </a:outerShdw>
                </a:effectLst>
              </a:rPr>
              <a:t>Listening Skills</a:t>
            </a:r>
          </a:p>
        </p:txBody>
      </p:sp>
      <p:sp>
        <p:nvSpPr>
          <p:cNvPr id="5" name="TextBox 4"/>
          <p:cNvSpPr txBox="1"/>
          <p:nvPr/>
        </p:nvSpPr>
        <p:spPr>
          <a:xfrm>
            <a:off x="911424" y="4797156"/>
            <a:ext cx="9865095" cy="707886"/>
          </a:xfrm>
          <a:prstGeom prst="rect">
            <a:avLst/>
          </a:prstGeom>
          <a:noFill/>
        </p:spPr>
        <p:txBody>
          <a:bodyPr wrap="square" rtlCol="0">
            <a:spAutoFit/>
          </a:bodyPr>
          <a:lstStyle/>
          <a:p>
            <a:pPr algn="ctr" rtl="1"/>
            <a:r>
              <a:rPr lang="ar-EG" sz="4000" dirty="0"/>
              <a:t>لِيَكُنْ كُلُّ إِنْسَانٍ مُسْرِعًا فِي الاسْتِمَاعِ، مُبْطِئًا فِي التَّكَلُّمِ» </a:t>
            </a:r>
            <a:r>
              <a:rPr lang="ar-EG" sz="2000" dirty="0">
                <a:solidFill>
                  <a:schemeClr val="accent1">
                    <a:lumMod val="50000"/>
                  </a:schemeClr>
                </a:solidFill>
              </a:rPr>
              <a:t>يع 1 : 19</a:t>
            </a:r>
            <a:endParaRPr lang="en-US" sz="4000" dirty="0">
              <a:solidFill>
                <a:schemeClr val="accent1">
                  <a:lumMod val="50000"/>
                </a:schemeClr>
              </a:solidFill>
            </a:endParaRPr>
          </a:p>
        </p:txBody>
      </p:sp>
    </p:spTree>
    <p:extLst>
      <p:ext uri="{BB962C8B-B14F-4D97-AF65-F5344CB8AC3E}">
        <p14:creationId xmlns:p14="http://schemas.microsoft.com/office/powerpoint/2010/main" val="11611380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43408"/>
            <a:ext cx="12192000" cy="7203047"/>
          </a:xfrm>
          <a:prstGeom prst="rect">
            <a:avLst/>
          </a:prstGeom>
        </p:spPr>
      </p:pic>
      <p:sp>
        <p:nvSpPr>
          <p:cNvPr id="6" name="TextBox 5"/>
          <p:cNvSpPr txBox="1"/>
          <p:nvPr/>
        </p:nvSpPr>
        <p:spPr>
          <a:xfrm>
            <a:off x="1764037" y="1807509"/>
            <a:ext cx="3323852" cy="2554545"/>
          </a:xfrm>
          <a:prstGeom prst="rect">
            <a:avLst/>
          </a:prstGeom>
          <a:noFill/>
        </p:spPr>
        <p:txBody>
          <a:bodyPr wrap="square">
            <a:spAutoFit/>
          </a:bodyPr>
          <a:lstStyle/>
          <a:p>
            <a:pPr algn="ctr">
              <a:defRPr/>
            </a:pPr>
            <a:r>
              <a:rPr lang="ar-EG" sz="8000" b="1" dirty="0">
                <a:solidFill>
                  <a:schemeClr val="bg1"/>
                </a:solidFill>
                <a:effectLst>
                  <a:outerShdw blurRad="38100" dist="38100" dir="2700000" algn="tl">
                    <a:srgbClr val="FFFFFF"/>
                  </a:outerShdw>
                </a:effectLst>
              </a:rPr>
              <a:t>الطبيب و الدواء!</a:t>
            </a:r>
            <a:endParaRPr lang="en-US" sz="8000" b="1" dirty="0">
              <a:solidFill>
                <a:schemeClr val="bg1"/>
              </a:solidFill>
              <a:effectLst>
                <a:outerShdw blurRad="38100" dist="38100" dir="2700000" algn="tl">
                  <a:srgbClr val="FFFFFF"/>
                </a:outerShdw>
              </a:effectLst>
            </a:endParaRPr>
          </a:p>
        </p:txBody>
      </p:sp>
    </p:spTree>
    <p:extLst>
      <p:ext uri="{BB962C8B-B14F-4D97-AF65-F5344CB8AC3E}">
        <p14:creationId xmlns:p14="http://schemas.microsoft.com/office/powerpoint/2010/main" val="3181028459"/>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001961" y="1765425"/>
            <a:ext cx="5134599" cy="3392016"/>
          </a:xfrm>
        </p:spPr>
        <p:txBody>
          <a:bodyPr rtlCol="0">
            <a:normAutofit fontScale="85000" lnSpcReduction="20000"/>
          </a:bodyPr>
          <a:lstStyle/>
          <a:p>
            <a:pPr marL="0" indent="0" algn="ctr" rtl="1">
              <a:buNone/>
            </a:pPr>
            <a:r>
              <a:rPr lang="ar-EG" sz="6901" b="1" dirty="0"/>
              <a:t>ما الفرق بين الإنصات و الإستماع؟!</a:t>
            </a:r>
          </a:p>
          <a:p>
            <a:pPr marL="0" indent="0" algn="ctr" rtl="1">
              <a:buNone/>
            </a:pPr>
            <a:r>
              <a:rPr lang="en-US" sz="6400" b="1" dirty="0"/>
              <a:t>Listening &amp; Hearing!</a:t>
            </a:r>
            <a:endParaRPr lang="ar-EG" sz="6400" b="1" dirty="0"/>
          </a:p>
        </p:txBody>
      </p:sp>
      <p:pic>
        <p:nvPicPr>
          <p:cNvPr id="5" name="Picture 4" descr="different listen h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2" y="912359"/>
            <a:ext cx="4895671" cy="4571397"/>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17562" y="6294126"/>
            <a:ext cx="7800867" cy="461665"/>
          </a:xfrm>
          <a:prstGeom prst="rect">
            <a:avLst/>
          </a:prstGeom>
          <a:noFill/>
        </p:spPr>
        <p:txBody>
          <a:bodyPr wrap="square" rtlCol="0">
            <a:spAutoFit/>
          </a:bodyPr>
          <a:lstStyle/>
          <a:p>
            <a:pPr algn="ctr" rtl="1"/>
            <a:r>
              <a:rPr lang="ar-EG" sz="2400" dirty="0">
                <a:solidFill>
                  <a:schemeClr val="accent1">
                    <a:lumMod val="60000"/>
                    <a:lumOff val="40000"/>
                  </a:schemeClr>
                </a:solidFill>
              </a:rPr>
              <a:t>لِيَكُنْ كُلُّ إِنْسَانٍ مُسْرِعًا فِي الاسْتِمَاعِ، مُبْطِئًا فِي التَّكَلُّمِ» يع 1 : 19</a:t>
            </a:r>
            <a:endParaRPr lang="en-US" sz="2400" dirty="0">
              <a:solidFill>
                <a:schemeClr val="accent1">
                  <a:lumMod val="60000"/>
                  <a:lumOff val="40000"/>
                </a:schemeClr>
              </a:solidFill>
            </a:endParaRPr>
          </a:p>
        </p:txBody>
      </p:sp>
    </p:spTree>
    <p:extLst>
      <p:ext uri="{BB962C8B-B14F-4D97-AF65-F5344CB8AC3E}">
        <p14:creationId xmlns:p14="http://schemas.microsoft.com/office/powerpoint/2010/main" val="17841710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370013" y="1981200"/>
            <a:ext cx="9080500" cy="2209800"/>
          </a:xfrm>
        </p:spPr>
        <p:txBody>
          <a:bodyPr rtlCol="0">
            <a:normAutofit/>
          </a:bodyPr>
          <a:lstStyle/>
          <a:p>
            <a:pPr marL="0" indent="0" algn="ctr">
              <a:buNone/>
              <a:defRPr/>
            </a:pPr>
            <a:r>
              <a:rPr lang="ar-EG" sz="8800" b="1" dirty="0">
                <a:solidFill>
                  <a:schemeClr val="tx2">
                    <a:lumMod val="50000"/>
                  </a:schemeClr>
                </a:solidFill>
                <a:effectLst>
                  <a:outerShdw blurRad="38100" dist="38100" dir="2700000" algn="tl">
                    <a:srgbClr val="FFFFFF"/>
                  </a:outerShdw>
                </a:effectLst>
              </a:rPr>
              <a:t>أنواع المستمعين</a:t>
            </a:r>
          </a:p>
        </p:txBody>
      </p:sp>
      <p:sp>
        <p:nvSpPr>
          <p:cNvPr id="5" name="TextBox 4"/>
          <p:cNvSpPr txBox="1"/>
          <p:nvPr/>
        </p:nvSpPr>
        <p:spPr>
          <a:xfrm>
            <a:off x="2117562" y="6294126"/>
            <a:ext cx="7800867" cy="461665"/>
          </a:xfrm>
          <a:prstGeom prst="rect">
            <a:avLst/>
          </a:prstGeom>
          <a:noFill/>
        </p:spPr>
        <p:txBody>
          <a:bodyPr wrap="square" rtlCol="0">
            <a:spAutoFit/>
          </a:bodyPr>
          <a:lstStyle/>
          <a:p>
            <a:pPr algn="ctr" rtl="1"/>
            <a:r>
              <a:rPr lang="ar-EG" sz="2400" dirty="0">
                <a:solidFill>
                  <a:schemeClr val="accent1">
                    <a:lumMod val="60000"/>
                    <a:lumOff val="40000"/>
                  </a:schemeClr>
                </a:solidFill>
              </a:rPr>
              <a:t>لِيَكُنْ كُلُّ إِنْسَانٍ مُسْرِعًا فِي الاسْتِمَاعِ، مُبْطِئًا فِي التَّكَلُّمِ» يع 1 : 19</a:t>
            </a:r>
            <a:endParaRPr lang="en-US" sz="2400" dirty="0">
              <a:solidFill>
                <a:schemeClr val="accent1">
                  <a:lumMod val="60000"/>
                  <a:lumOff val="40000"/>
                </a:schemeClr>
              </a:solidFill>
            </a:endParaRPr>
          </a:p>
        </p:txBody>
      </p:sp>
    </p:spTree>
    <p:extLst>
      <p:ext uri="{BB962C8B-B14F-4D97-AF65-F5344CB8AC3E}">
        <p14:creationId xmlns:p14="http://schemas.microsoft.com/office/powerpoint/2010/main" val="1341932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1465" y="1283280"/>
            <a:ext cx="10081120" cy="5078313"/>
          </a:xfrm>
          <a:prstGeom prst="rect">
            <a:avLst/>
          </a:prstGeom>
          <a:noFill/>
        </p:spPr>
        <p:txBody>
          <a:bodyPr wrap="square">
            <a:spAutoFit/>
          </a:bodyPr>
          <a:lstStyle/>
          <a:p>
            <a:pPr marL="457212" indent="-457212" algn="r" rtl="1">
              <a:buFont typeface="Arial" panose="020B0604020202020204" pitchFamily="34" charset="0"/>
              <a:buChar char="•"/>
            </a:pPr>
            <a:r>
              <a:rPr lang="ar-EG" sz="3600" b="1" dirty="0"/>
              <a:t>المستمتع المخادع:</a:t>
            </a:r>
            <a:r>
              <a:rPr lang="ar-EG" sz="3600" dirty="0"/>
              <a:t> هو الذي يتظاهر بالاستماع ولكن في الحقيقة لا يركز فيما يقال ولا يعطيه أي اهتمام .</a:t>
            </a:r>
            <a:endParaRPr lang="en-US" sz="3600" dirty="0"/>
          </a:p>
          <a:p>
            <a:pPr marL="457212" indent="-457212" algn="r" rtl="1">
              <a:buFont typeface="Arial" panose="020B0604020202020204" pitchFamily="34" charset="0"/>
              <a:buChar char="•"/>
            </a:pPr>
            <a:r>
              <a:rPr lang="ar-EG" sz="3600" b="1" dirty="0"/>
              <a:t>المستمع المنتقى:</a:t>
            </a:r>
            <a:r>
              <a:rPr lang="ar-EG" sz="3600" dirty="0"/>
              <a:t> هو الذي يركز فقط في استماع ما يهمه شخصيا ولا يهتم بما يريد المتكلم إن يوصله إليه. </a:t>
            </a:r>
            <a:endParaRPr lang="en-US" sz="3600" dirty="0"/>
          </a:p>
          <a:p>
            <a:pPr marL="457212" indent="-457212" algn="r" rtl="1">
              <a:buFont typeface="Arial" panose="020B0604020202020204" pitchFamily="34" charset="0"/>
              <a:buChar char="•"/>
            </a:pPr>
            <a:r>
              <a:rPr lang="ar-EG" sz="3600" b="1" dirty="0"/>
              <a:t>المستمع الوقائي:</a:t>
            </a:r>
            <a:r>
              <a:rPr lang="ar-EG" sz="3600" dirty="0"/>
              <a:t> هو المستمع الذي يأخذ موقفاً دفاعياً من الطرف المتكلم خوفا من أن يضع نفسه في موقف المدان.</a:t>
            </a:r>
            <a:endParaRPr lang="en-US" sz="3600" dirty="0"/>
          </a:p>
          <a:p>
            <a:pPr marL="457212" indent="-457212" algn="r" rtl="1">
              <a:buFont typeface="Arial" panose="020B0604020202020204" pitchFamily="34" charset="0"/>
              <a:buChar char="•"/>
            </a:pPr>
            <a:r>
              <a:rPr lang="ar-EG" sz="3600" b="1" dirty="0"/>
              <a:t>المستمع الجيد (المنصت):</a:t>
            </a:r>
            <a:r>
              <a:rPr lang="ar-EG" sz="3600" dirty="0"/>
              <a:t> هو الذي يصغي إلى كل ما يقوله المتكلم مستمعاً بكل حواسه محاولاً بصدق أن يفهم جيداً ما يريد المتكلم أن يوصله إليه . </a:t>
            </a:r>
            <a:endParaRPr lang="en-US" sz="3600" dirty="0"/>
          </a:p>
        </p:txBody>
      </p:sp>
      <p:sp>
        <p:nvSpPr>
          <p:cNvPr id="6" name="TextBox 5"/>
          <p:cNvSpPr txBox="1"/>
          <p:nvPr/>
        </p:nvSpPr>
        <p:spPr>
          <a:xfrm>
            <a:off x="2272904" y="404819"/>
            <a:ext cx="7410582" cy="830997"/>
          </a:xfrm>
          <a:prstGeom prst="rect">
            <a:avLst/>
          </a:prstGeom>
          <a:noFill/>
        </p:spPr>
        <p:txBody>
          <a:bodyPr>
            <a:spAutoFit/>
          </a:bodyPr>
          <a:lstStyle/>
          <a:p>
            <a:pPr algn="ctr">
              <a:defRPr/>
            </a:pPr>
            <a:r>
              <a:rPr lang="ar-EG" sz="4800" b="1" dirty="0">
                <a:solidFill>
                  <a:schemeClr val="tx2">
                    <a:lumMod val="50000"/>
                  </a:schemeClr>
                </a:solidFill>
                <a:effectLst>
                  <a:outerShdw blurRad="38100" dist="38100" dir="2700000" algn="tl">
                    <a:srgbClr val="FFFFFF"/>
                  </a:outerShdw>
                </a:effectLst>
              </a:rPr>
              <a:t>أنواع المستمعين</a:t>
            </a:r>
          </a:p>
        </p:txBody>
      </p:sp>
      <p:sp>
        <p:nvSpPr>
          <p:cNvPr id="7" name="TextBox 6"/>
          <p:cNvSpPr txBox="1"/>
          <p:nvPr/>
        </p:nvSpPr>
        <p:spPr>
          <a:xfrm>
            <a:off x="2117562" y="6294126"/>
            <a:ext cx="7800867" cy="461665"/>
          </a:xfrm>
          <a:prstGeom prst="rect">
            <a:avLst/>
          </a:prstGeom>
          <a:noFill/>
        </p:spPr>
        <p:txBody>
          <a:bodyPr wrap="square" rtlCol="0">
            <a:spAutoFit/>
          </a:bodyPr>
          <a:lstStyle/>
          <a:p>
            <a:pPr algn="ctr" rtl="1"/>
            <a:r>
              <a:rPr lang="ar-EG" sz="2400" dirty="0">
                <a:solidFill>
                  <a:schemeClr val="accent1">
                    <a:lumMod val="60000"/>
                    <a:lumOff val="40000"/>
                  </a:schemeClr>
                </a:solidFill>
              </a:rPr>
              <a:t>لِيَكُنْ كُلُّ إِنْسَانٍ مُسْرِعًا فِي الاسْتِمَاعِ، مُبْطِئًا فِي التَّكَلُّمِ» يع 1 : 19</a:t>
            </a:r>
            <a:endParaRPr lang="en-US" sz="2400" dirty="0">
              <a:solidFill>
                <a:schemeClr val="accent1">
                  <a:lumMod val="60000"/>
                  <a:lumOff val="40000"/>
                </a:schemeClr>
              </a:solidFill>
            </a:endParaRPr>
          </a:p>
        </p:txBody>
      </p:sp>
    </p:spTree>
    <p:extLst>
      <p:ext uri="{BB962C8B-B14F-4D97-AF65-F5344CB8AC3E}">
        <p14:creationId xmlns:p14="http://schemas.microsoft.com/office/powerpoint/2010/main" val="42740514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F429-3E77-4504-B3E4-8754BF3CCE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CA1007-5E01-4938-8E39-8F807356C90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0678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370013" y="1981200"/>
            <a:ext cx="9080500" cy="2209800"/>
          </a:xfrm>
        </p:spPr>
        <p:txBody>
          <a:bodyPr rtlCol="0">
            <a:normAutofit/>
          </a:bodyPr>
          <a:lstStyle/>
          <a:p>
            <a:pPr marL="0" indent="0" algn="ctr">
              <a:buNone/>
              <a:defRPr/>
            </a:pPr>
            <a:r>
              <a:rPr lang="ar-SA" sz="8800" b="1" dirty="0"/>
              <a:t>شروط  </a:t>
            </a:r>
            <a:r>
              <a:rPr lang="ar-EG" sz="8800" b="1" dirty="0"/>
              <a:t>الإنصات </a:t>
            </a:r>
            <a:r>
              <a:rPr lang="ar-SA" sz="8800" b="1" dirty="0"/>
              <a:t>الجيد</a:t>
            </a:r>
            <a:endParaRPr lang="ar-EG" sz="8800" b="1" dirty="0">
              <a:solidFill>
                <a:schemeClr val="tx2">
                  <a:lumMod val="50000"/>
                </a:schemeClr>
              </a:solidFill>
              <a:effectLst>
                <a:outerShdw blurRad="38100" dist="38100" dir="2700000" algn="tl">
                  <a:srgbClr val="FFFFFF"/>
                </a:outerShdw>
              </a:effectLst>
            </a:endParaRPr>
          </a:p>
        </p:txBody>
      </p:sp>
      <p:sp>
        <p:nvSpPr>
          <p:cNvPr id="5" name="TextBox 4"/>
          <p:cNvSpPr txBox="1"/>
          <p:nvPr/>
        </p:nvSpPr>
        <p:spPr>
          <a:xfrm>
            <a:off x="2117562" y="6294126"/>
            <a:ext cx="7800867" cy="461665"/>
          </a:xfrm>
          <a:prstGeom prst="rect">
            <a:avLst/>
          </a:prstGeom>
          <a:noFill/>
        </p:spPr>
        <p:txBody>
          <a:bodyPr wrap="square" rtlCol="0">
            <a:spAutoFit/>
          </a:bodyPr>
          <a:lstStyle/>
          <a:p>
            <a:pPr algn="ctr" rtl="1"/>
            <a:r>
              <a:rPr lang="ar-EG" sz="2400" dirty="0">
                <a:solidFill>
                  <a:schemeClr val="accent1">
                    <a:lumMod val="60000"/>
                    <a:lumOff val="40000"/>
                  </a:schemeClr>
                </a:solidFill>
              </a:rPr>
              <a:t>لِيَكُنْ كُلُّ إِنْسَانٍ مُسْرِعًا فِي الاسْتِمَاعِ، مُبْطِئًا فِي التَّكَلُّمِ» يع 1 : 19</a:t>
            </a:r>
            <a:endParaRPr lang="en-US" sz="2400" dirty="0">
              <a:solidFill>
                <a:schemeClr val="accent1">
                  <a:lumMod val="60000"/>
                  <a:lumOff val="40000"/>
                </a:schemeClr>
              </a:solidFill>
            </a:endParaRPr>
          </a:p>
        </p:txBody>
      </p:sp>
    </p:spTree>
    <p:extLst>
      <p:ext uri="{BB962C8B-B14F-4D97-AF65-F5344CB8AC3E}">
        <p14:creationId xmlns:p14="http://schemas.microsoft.com/office/powerpoint/2010/main" val="23622901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75920" y="1283280"/>
            <a:ext cx="6192688" cy="4524315"/>
          </a:xfrm>
          <a:prstGeom prst="rect">
            <a:avLst/>
          </a:prstGeom>
          <a:noFill/>
        </p:spPr>
        <p:txBody>
          <a:bodyPr wrap="square">
            <a:spAutoFit/>
          </a:bodyPr>
          <a:lstStyle/>
          <a:p>
            <a:pPr marL="457212" indent="-457212" algn="r" rtl="1">
              <a:buFont typeface="Arial" panose="020B0604020202020204" pitchFamily="34" charset="0"/>
              <a:buChar char="•"/>
            </a:pPr>
            <a:r>
              <a:rPr lang="ar-SA" sz="3600" dirty="0"/>
              <a:t>الجلوس في مكان بعيد عن الضوضاء.</a:t>
            </a:r>
            <a:endParaRPr lang="en-US" sz="3600" dirty="0"/>
          </a:p>
          <a:p>
            <a:pPr marL="457212" indent="-457212" algn="r" rtl="1">
              <a:buFont typeface="Arial" panose="020B0604020202020204" pitchFamily="34" charset="0"/>
              <a:buChar char="•"/>
            </a:pPr>
            <a:r>
              <a:rPr lang="ar-SA" sz="3600" dirty="0"/>
              <a:t>النظر باهتمام إلى المتحدث ، وإبداء الرغبة في مشاركته.</a:t>
            </a:r>
            <a:endParaRPr lang="en-US" sz="3600" dirty="0"/>
          </a:p>
          <a:p>
            <a:pPr marL="457212" indent="-457212" algn="r" rtl="1">
              <a:buFont typeface="Arial" panose="020B0604020202020204" pitchFamily="34" charset="0"/>
              <a:buChar char="•"/>
            </a:pPr>
            <a:r>
              <a:rPr lang="ar-SA" sz="3600" dirty="0"/>
              <a:t>استفسر عن كل ما لم تفهمه او لم يكن واضحا.</a:t>
            </a:r>
            <a:endParaRPr lang="en-US" sz="3600" dirty="0"/>
          </a:p>
          <a:p>
            <a:pPr marL="457212" indent="-457212" algn="r" rtl="1">
              <a:buFont typeface="Arial" panose="020B0604020202020204" pitchFamily="34" charset="0"/>
              <a:buChar char="•"/>
            </a:pPr>
            <a:r>
              <a:rPr lang="ar-SA" sz="3600" dirty="0"/>
              <a:t>شجع على إخبارك بالمزيد من المعلومات باستخدام عبارات تشجيع.</a:t>
            </a:r>
            <a:endParaRPr lang="en-US" sz="3600" dirty="0"/>
          </a:p>
          <a:p>
            <a:pPr marL="457212" indent="-457212" algn="r" rtl="1">
              <a:buFont typeface="Arial" panose="020B0604020202020204" pitchFamily="34" charset="0"/>
              <a:buChar char="•"/>
            </a:pPr>
            <a:endParaRPr lang="en-US" sz="3600" dirty="0"/>
          </a:p>
        </p:txBody>
      </p:sp>
      <p:sp>
        <p:nvSpPr>
          <p:cNvPr id="6" name="TextBox 5"/>
          <p:cNvSpPr txBox="1"/>
          <p:nvPr/>
        </p:nvSpPr>
        <p:spPr>
          <a:xfrm>
            <a:off x="2272904" y="404819"/>
            <a:ext cx="7410582" cy="830997"/>
          </a:xfrm>
          <a:prstGeom prst="rect">
            <a:avLst/>
          </a:prstGeom>
          <a:noFill/>
        </p:spPr>
        <p:txBody>
          <a:bodyPr>
            <a:spAutoFit/>
          </a:bodyPr>
          <a:lstStyle/>
          <a:p>
            <a:pPr algn="ctr">
              <a:defRPr/>
            </a:pPr>
            <a:r>
              <a:rPr lang="ar-SA" sz="4800" b="1" dirty="0"/>
              <a:t>شروط  </a:t>
            </a:r>
            <a:r>
              <a:rPr lang="ar-EG" sz="4800" b="1" dirty="0"/>
              <a:t>الإنصات </a:t>
            </a:r>
            <a:r>
              <a:rPr lang="ar-SA" sz="4800" b="1" dirty="0"/>
              <a:t>الجيد</a:t>
            </a:r>
            <a:endParaRPr lang="ar-EG" sz="4800" b="1" dirty="0">
              <a:solidFill>
                <a:schemeClr val="tx2">
                  <a:lumMod val="50000"/>
                </a:schemeClr>
              </a:solidFill>
              <a:effectLst>
                <a:outerShdw blurRad="38100" dist="38100" dir="2700000" algn="tl">
                  <a:srgbClr val="FFFFFF"/>
                </a:outerShdw>
              </a:effectLst>
            </a:endParaRPr>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64" t="22292" r="58338" b="36526"/>
          <a:stretch/>
        </p:blipFill>
        <p:spPr bwMode="auto">
          <a:xfrm>
            <a:off x="442160" y="2095503"/>
            <a:ext cx="4626104" cy="3061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117562" y="6294126"/>
            <a:ext cx="7800867" cy="461665"/>
          </a:xfrm>
          <a:prstGeom prst="rect">
            <a:avLst/>
          </a:prstGeom>
          <a:noFill/>
        </p:spPr>
        <p:txBody>
          <a:bodyPr wrap="square" rtlCol="0">
            <a:spAutoFit/>
          </a:bodyPr>
          <a:lstStyle/>
          <a:p>
            <a:pPr algn="ctr" rtl="1"/>
            <a:r>
              <a:rPr lang="ar-EG" sz="2400" dirty="0">
                <a:solidFill>
                  <a:schemeClr val="accent1">
                    <a:lumMod val="60000"/>
                    <a:lumOff val="40000"/>
                  </a:schemeClr>
                </a:solidFill>
              </a:rPr>
              <a:t>لِيَكُنْ كُلُّ إِنْسَانٍ مُسْرِعًا فِي الاسْتِمَاعِ، مُبْطِئًا فِي التَّكَلُّمِ» يع 1 : 19</a:t>
            </a:r>
            <a:endParaRPr lang="en-US" sz="2400" dirty="0">
              <a:solidFill>
                <a:schemeClr val="accent1">
                  <a:lumMod val="60000"/>
                  <a:lumOff val="40000"/>
                </a:schemeClr>
              </a:solidFill>
            </a:endParaRPr>
          </a:p>
        </p:txBody>
      </p:sp>
    </p:spTree>
    <p:extLst>
      <p:ext uri="{BB962C8B-B14F-4D97-AF65-F5344CB8AC3E}">
        <p14:creationId xmlns:p14="http://schemas.microsoft.com/office/powerpoint/2010/main" val="30344283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0650" y="1283276"/>
            <a:ext cx="9961934" cy="3970318"/>
          </a:xfrm>
          <a:prstGeom prst="rect">
            <a:avLst/>
          </a:prstGeom>
          <a:noFill/>
        </p:spPr>
        <p:txBody>
          <a:bodyPr wrap="square">
            <a:spAutoFit/>
          </a:bodyPr>
          <a:lstStyle/>
          <a:p>
            <a:pPr marL="457212" indent="-457212" algn="r" rtl="1">
              <a:buFont typeface="Arial" panose="020B0604020202020204" pitchFamily="34" charset="0"/>
              <a:buChar char="•"/>
            </a:pPr>
            <a:r>
              <a:rPr lang="ar-SA" sz="3600" dirty="0"/>
              <a:t>استمع ليس فقط بأذنيك بل بعينيك أيضاً لأن 80 % من التواصل يتم عن طريق أعضاء الجسم المختلفة .</a:t>
            </a:r>
            <a:endParaRPr lang="en-US" sz="3600" dirty="0"/>
          </a:p>
          <a:p>
            <a:pPr marL="457212" indent="-457212" algn="r" rtl="1">
              <a:buFont typeface="Arial" panose="020B0604020202020204" pitchFamily="34" charset="0"/>
              <a:buChar char="•"/>
            </a:pPr>
            <a:r>
              <a:rPr lang="ar-SA" sz="3600" dirty="0"/>
              <a:t>تجنب التسرع في الاستنتاجات و لا تفترض المعرفة السابقة.</a:t>
            </a:r>
            <a:endParaRPr lang="en-US" sz="3600" dirty="0"/>
          </a:p>
          <a:p>
            <a:pPr marL="457212" indent="-457212" algn="r" rtl="1">
              <a:buFont typeface="Arial" panose="020B0604020202020204" pitchFamily="34" charset="0"/>
              <a:buChar char="•"/>
            </a:pPr>
            <a:r>
              <a:rPr lang="ar-SA" sz="3600" dirty="0"/>
              <a:t>دون ما تسمعه حتى تلم بالحقائق والأفكار التي تطرح</a:t>
            </a:r>
            <a:r>
              <a:rPr lang="ar-EG" sz="3600" dirty="0"/>
              <a:t>.</a:t>
            </a:r>
            <a:r>
              <a:rPr lang="ar-SA" sz="3600" dirty="0"/>
              <a:t> </a:t>
            </a:r>
            <a:endParaRPr lang="en-US" sz="3600" dirty="0"/>
          </a:p>
          <a:p>
            <a:pPr marL="457212" indent="-457212" algn="r" rtl="1">
              <a:buFont typeface="Arial" panose="020B0604020202020204" pitchFamily="34" charset="0"/>
              <a:buChar char="•"/>
            </a:pPr>
            <a:r>
              <a:rPr lang="ar-EG" sz="3600" dirty="0"/>
              <a:t>تجنب روح الكبرياء والتعالي على من تفوقه.</a:t>
            </a:r>
            <a:endParaRPr lang="en-US" sz="3600" dirty="0"/>
          </a:p>
          <a:p>
            <a:pPr marL="457212" indent="-457212" algn="r" rtl="1">
              <a:buFont typeface="Arial" panose="020B0604020202020204" pitchFamily="34" charset="0"/>
              <a:buChar char="•"/>
            </a:pPr>
            <a:r>
              <a:rPr lang="ar-SA" sz="3600" dirty="0"/>
              <a:t>تجنب المقاطعة المستمرة.</a:t>
            </a:r>
            <a:endParaRPr lang="ar-EG" sz="3600" dirty="0"/>
          </a:p>
          <a:p>
            <a:pPr lvl="0" algn="r" rtl="1"/>
            <a:endParaRPr lang="en-US" sz="3600" dirty="0"/>
          </a:p>
        </p:txBody>
      </p:sp>
      <p:sp>
        <p:nvSpPr>
          <p:cNvPr id="6" name="TextBox 5"/>
          <p:cNvSpPr txBox="1"/>
          <p:nvPr/>
        </p:nvSpPr>
        <p:spPr>
          <a:xfrm>
            <a:off x="2272904" y="404819"/>
            <a:ext cx="7410582" cy="830997"/>
          </a:xfrm>
          <a:prstGeom prst="rect">
            <a:avLst/>
          </a:prstGeom>
          <a:noFill/>
        </p:spPr>
        <p:txBody>
          <a:bodyPr>
            <a:spAutoFit/>
          </a:bodyPr>
          <a:lstStyle/>
          <a:p>
            <a:pPr algn="ctr">
              <a:defRPr/>
            </a:pPr>
            <a:r>
              <a:rPr lang="ar-SA" sz="4800" b="1" dirty="0"/>
              <a:t>شروط  </a:t>
            </a:r>
            <a:r>
              <a:rPr lang="ar-EG" sz="4800" b="1" dirty="0"/>
              <a:t>الإنصات </a:t>
            </a:r>
            <a:r>
              <a:rPr lang="ar-SA" sz="4800" b="1" dirty="0"/>
              <a:t>الجيد</a:t>
            </a:r>
            <a:endParaRPr lang="ar-EG" sz="4800" b="1" dirty="0">
              <a:solidFill>
                <a:schemeClr val="tx2">
                  <a:lumMod val="50000"/>
                </a:schemeClr>
              </a:solidFill>
              <a:effectLst>
                <a:outerShdw blurRad="38100" dist="38100" dir="2700000" algn="tl">
                  <a:srgbClr val="FFFFFF"/>
                </a:outerShdw>
              </a:effectLst>
            </a:endParaRPr>
          </a:p>
        </p:txBody>
      </p:sp>
      <p:sp>
        <p:nvSpPr>
          <p:cNvPr id="7" name="TextBox 6"/>
          <p:cNvSpPr txBox="1"/>
          <p:nvPr/>
        </p:nvSpPr>
        <p:spPr>
          <a:xfrm>
            <a:off x="2117562" y="6294126"/>
            <a:ext cx="7800867" cy="461665"/>
          </a:xfrm>
          <a:prstGeom prst="rect">
            <a:avLst/>
          </a:prstGeom>
          <a:noFill/>
        </p:spPr>
        <p:txBody>
          <a:bodyPr wrap="square" rtlCol="0">
            <a:spAutoFit/>
          </a:bodyPr>
          <a:lstStyle/>
          <a:p>
            <a:pPr algn="ctr" rtl="1"/>
            <a:r>
              <a:rPr lang="ar-EG" sz="2400" dirty="0">
                <a:solidFill>
                  <a:schemeClr val="accent1">
                    <a:lumMod val="60000"/>
                    <a:lumOff val="40000"/>
                  </a:schemeClr>
                </a:solidFill>
              </a:rPr>
              <a:t>لِيَكُنْ كُلُّ إِنْسَانٍ مُسْرِعًا فِي الاسْتِمَاعِ، مُبْطِئًا فِي التَّكَلُّمِ» يع 1 : 19</a:t>
            </a:r>
            <a:endParaRPr lang="en-US" sz="2400" dirty="0">
              <a:solidFill>
                <a:schemeClr val="accent1">
                  <a:lumMod val="60000"/>
                  <a:lumOff val="40000"/>
                </a:schemeClr>
              </a:solidFill>
            </a:endParaRPr>
          </a:p>
        </p:txBody>
      </p:sp>
    </p:spTree>
    <p:extLst>
      <p:ext uri="{BB962C8B-B14F-4D97-AF65-F5344CB8AC3E}">
        <p14:creationId xmlns:p14="http://schemas.microsoft.com/office/powerpoint/2010/main" val="27721475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1345" y="-27384"/>
            <a:ext cx="11251290" cy="6885384"/>
          </a:xfrm>
          <a:prstGeom prst="rect">
            <a:avLst/>
          </a:prstGeom>
        </p:spPr>
      </p:pic>
      <p:sp>
        <p:nvSpPr>
          <p:cNvPr id="6" name="Content Placeholder 1"/>
          <p:cNvSpPr txBox="1">
            <a:spLocks/>
          </p:cNvSpPr>
          <p:nvPr/>
        </p:nvSpPr>
        <p:spPr bwMode="auto">
          <a:xfrm>
            <a:off x="1127448" y="260648"/>
            <a:ext cx="10009112" cy="177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rtl="1">
              <a:spcBef>
                <a:spcPct val="50000"/>
              </a:spcBef>
              <a:buFont typeface="Arial" pitchFamily="34" charset="0"/>
              <a:buNone/>
              <a:defRPr/>
            </a:pPr>
            <a:r>
              <a:rPr lang="ar-SA" sz="6600" b="1" dirty="0">
                <a:latin typeface="Arial" pitchFamily="34" charset="0"/>
              </a:rPr>
              <a:t>مهـارات التحدث والإقناع</a:t>
            </a:r>
          </a:p>
        </p:txBody>
      </p:sp>
    </p:spTree>
    <p:extLst>
      <p:ext uri="{BB962C8B-B14F-4D97-AF65-F5344CB8AC3E}">
        <p14:creationId xmlns:p14="http://schemas.microsoft.com/office/powerpoint/2010/main" val="4019664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143000" y="273054"/>
            <a:ext cx="89979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eaLnBrk="0" hangingPunct="0">
              <a:defRPr sz="2800">
                <a:solidFill>
                  <a:schemeClr val="tx1"/>
                </a:solidFill>
                <a:latin typeface="Arial" pitchFamily="34" charset="0"/>
                <a:cs typeface="Simplified Arabic" pitchFamily="18" charset="-78"/>
              </a:defRPr>
            </a:lvl1pPr>
            <a:lvl2pPr marL="742950" indent="-285750" algn="ctr" eaLnBrk="0" hangingPunct="0">
              <a:defRPr sz="2800">
                <a:solidFill>
                  <a:schemeClr val="tx1"/>
                </a:solidFill>
                <a:latin typeface="Arial" pitchFamily="34" charset="0"/>
                <a:cs typeface="Simplified Arabic" pitchFamily="18" charset="-78"/>
              </a:defRPr>
            </a:lvl2pPr>
            <a:lvl3pPr marL="1143000" indent="-228600" algn="ctr" eaLnBrk="0" hangingPunct="0">
              <a:defRPr sz="2800">
                <a:solidFill>
                  <a:schemeClr val="tx1"/>
                </a:solidFill>
                <a:latin typeface="Arial" pitchFamily="34" charset="0"/>
                <a:cs typeface="Simplified Arabic" pitchFamily="18" charset="-78"/>
              </a:defRPr>
            </a:lvl3pPr>
            <a:lvl4pPr marL="1600200" indent="-228600" algn="ctr" eaLnBrk="0" hangingPunct="0">
              <a:defRPr sz="2800">
                <a:solidFill>
                  <a:schemeClr val="tx1"/>
                </a:solidFill>
                <a:latin typeface="Arial" pitchFamily="34" charset="0"/>
                <a:cs typeface="Simplified Arabic" pitchFamily="18" charset="-78"/>
              </a:defRPr>
            </a:lvl4pPr>
            <a:lvl5pPr marL="2057400" indent="-228600" algn="ctr" eaLnBrk="0" hangingPunct="0">
              <a:defRPr sz="2800">
                <a:solidFill>
                  <a:schemeClr val="tx1"/>
                </a:solidFill>
                <a:latin typeface="Arial" pitchFamily="34" charset="0"/>
                <a:cs typeface="Simplified Arabic" pitchFamily="18" charset="-78"/>
              </a:defRPr>
            </a:lvl5pPr>
            <a:lvl6pPr marL="25146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6pPr>
            <a:lvl7pPr marL="29718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7pPr>
            <a:lvl8pPr marL="34290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8pPr>
            <a:lvl9pPr marL="38862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9pPr>
          </a:lstStyle>
          <a:p>
            <a:pPr algn="r" rtl="1">
              <a:defRPr/>
            </a:pPr>
            <a:r>
              <a:rPr lang="ar-EG" altLang="en-US" sz="4800" b="1" dirty="0"/>
              <a:t>كن شجاعاً و إبدأ التواصل</a:t>
            </a:r>
            <a:endParaRPr lang="ar-SA" altLang="en-US" sz="4800" b="1" dirty="0"/>
          </a:p>
        </p:txBody>
      </p:sp>
      <p:sp>
        <p:nvSpPr>
          <p:cNvPr id="6" name="Rectangle 1"/>
          <p:cNvSpPr>
            <a:spLocks noChangeArrowheads="1"/>
          </p:cNvSpPr>
          <p:nvPr/>
        </p:nvSpPr>
        <p:spPr bwMode="auto">
          <a:xfrm>
            <a:off x="4511827" y="6322367"/>
            <a:ext cx="33531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rtl="1" eaLnBrk="0" hangingPunct="0">
              <a:defRPr/>
            </a:pPr>
            <a:r>
              <a:rPr lang="ar-EG" altLang="en-US" sz="2000" dirty="0">
                <a:solidFill>
                  <a:schemeClr val="tx2">
                    <a:lumMod val="60000"/>
                    <a:lumOff val="40000"/>
                  </a:schemeClr>
                </a:solidFill>
                <a:cs typeface="+mn-cs"/>
              </a:rPr>
              <a:t>"كونوا لطفاء بعضكم نحو بعض"</a:t>
            </a:r>
          </a:p>
        </p:txBody>
      </p:sp>
      <p:pic>
        <p:nvPicPr>
          <p:cNvPr id="2" name="Picture 1">
            <a:hlinkClick r:id="rId3" action="ppaction://hlinkfile"/>
          </p:cNvPr>
          <p:cNvPicPr>
            <a:picLocks noChangeAspect="1"/>
          </p:cNvPicPr>
          <p:nvPr/>
        </p:nvPicPr>
        <p:blipFill>
          <a:blip r:embed="rId4"/>
          <a:stretch>
            <a:fillRect/>
          </a:stretch>
        </p:blipFill>
        <p:spPr>
          <a:xfrm>
            <a:off x="983432" y="1556791"/>
            <a:ext cx="5976664" cy="4815483"/>
          </a:xfrm>
          <a:prstGeom prst="rect">
            <a:avLst/>
          </a:prstGeom>
        </p:spPr>
      </p:pic>
      <p:sp>
        <p:nvSpPr>
          <p:cNvPr id="8" name="Text Box 3"/>
          <p:cNvSpPr txBox="1">
            <a:spLocks noChangeArrowheads="1"/>
          </p:cNvSpPr>
          <p:nvPr/>
        </p:nvSpPr>
        <p:spPr bwMode="auto">
          <a:xfrm>
            <a:off x="6960096" y="2165955"/>
            <a:ext cx="453650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eaLnBrk="0" hangingPunct="0">
              <a:defRPr sz="2800">
                <a:solidFill>
                  <a:schemeClr val="tx1"/>
                </a:solidFill>
                <a:latin typeface="Arial" pitchFamily="34" charset="0"/>
                <a:cs typeface="Simplified Arabic" pitchFamily="18" charset="-78"/>
              </a:defRPr>
            </a:lvl1pPr>
            <a:lvl2pPr marL="742950" indent="-285750" algn="ctr" eaLnBrk="0" hangingPunct="0">
              <a:defRPr sz="2800">
                <a:solidFill>
                  <a:schemeClr val="tx1"/>
                </a:solidFill>
                <a:latin typeface="Arial" pitchFamily="34" charset="0"/>
                <a:cs typeface="Simplified Arabic" pitchFamily="18" charset="-78"/>
              </a:defRPr>
            </a:lvl2pPr>
            <a:lvl3pPr marL="1143000" indent="-228600" algn="ctr" eaLnBrk="0" hangingPunct="0">
              <a:defRPr sz="2800">
                <a:solidFill>
                  <a:schemeClr val="tx1"/>
                </a:solidFill>
                <a:latin typeface="Arial" pitchFamily="34" charset="0"/>
                <a:cs typeface="Simplified Arabic" pitchFamily="18" charset="-78"/>
              </a:defRPr>
            </a:lvl3pPr>
            <a:lvl4pPr marL="1600200" indent="-228600" algn="ctr" eaLnBrk="0" hangingPunct="0">
              <a:defRPr sz="2800">
                <a:solidFill>
                  <a:schemeClr val="tx1"/>
                </a:solidFill>
                <a:latin typeface="Arial" pitchFamily="34" charset="0"/>
                <a:cs typeface="Simplified Arabic" pitchFamily="18" charset="-78"/>
              </a:defRPr>
            </a:lvl4pPr>
            <a:lvl5pPr marL="2057400" indent="-228600" algn="ctr" eaLnBrk="0" hangingPunct="0">
              <a:defRPr sz="2800">
                <a:solidFill>
                  <a:schemeClr val="tx1"/>
                </a:solidFill>
                <a:latin typeface="Arial" pitchFamily="34" charset="0"/>
                <a:cs typeface="Simplified Arabic" pitchFamily="18" charset="-78"/>
              </a:defRPr>
            </a:lvl5pPr>
            <a:lvl6pPr marL="25146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6pPr>
            <a:lvl7pPr marL="29718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7pPr>
            <a:lvl8pPr marL="34290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8pPr>
            <a:lvl9pPr marL="38862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9pPr>
          </a:lstStyle>
          <a:p>
            <a:pPr algn="r" rtl="1">
              <a:defRPr/>
            </a:pPr>
            <a:r>
              <a:rPr lang="ar-EG" altLang="en-US" sz="4800" dirty="0"/>
              <a:t>الخجل و الخوف من الرفض هما من هم أسباب عدم طلب ما نريد! </a:t>
            </a:r>
            <a:endParaRPr lang="ar-SA" altLang="en-US" sz="4800" dirty="0"/>
          </a:p>
        </p:txBody>
      </p:sp>
    </p:spTree>
    <p:extLst>
      <p:ext uri="{BB962C8B-B14F-4D97-AF65-F5344CB8AC3E}">
        <p14:creationId xmlns:p14="http://schemas.microsoft.com/office/powerpoint/2010/main" val="234164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Text Box 4"/>
          <p:cNvSpPr txBox="1">
            <a:spLocks noChangeArrowheads="1"/>
          </p:cNvSpPr>
          <p:nvPr/>
        </p:nvSpPr>
        <p:spPr bwMode="auto">
          <a:xfrm>
            <a:off x="1679575" y="1268414"/>
            <a:ext cx="89154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1500" indent="-571500" algn="ctr" eaLnBrk="0" hangingPunct="0">
              <a:defRPr sz="2800">
                <a:solidFill>
                  <a:schemeClr val="tx1"/>
                </a:solidFill>
                <a:latin typeface="Arial" pitchFamily="34" charset="0"/>
                <a:cs typeface="Simplified Arabic" pitchFamily="18" charset="-78"/>
              </a:defRPr>
            </a:lvl1pPr>
            <a:lvl2pPr marL="742950" indent="-285750" algn="ctr" eaLnBrk="0" hangingPunct="0">
              <a:defRPr sz="2800">
                <a:solidFill>
                  <a:schemeClr val="tx1"/>
                </a:solidFill>
                <a:latin typeface="Arial" pitchFamily="34" charset="0"/>
                <a:cs typeface="Simplified Arabic" pitchFamily="18" charset="-78"/>
              </a:defRPr>
            </a:lvl2pPr>
            <a:lvl3pPr marL="1143000" indent="-228600" algn="ctr" eaLnBrk="0" hangingPunct="0">
              <a:defRPr sz="2800">
                <a:solidFill>
                  <a:schemeClr val="tx1"/>
                </a:solidFill>
                <a:latin typeface="Arial" pitchFamily="34" charset="0"/>
                <a:cs typeface="Simplified Arabic" pitchFamily="18" charset="-78"/>
              </a:defRPr>
            </a:lvl3pPr>
            <a:lvl4pPr marL="1600200" indent="-228600" algn="ctr" eaLnBrk="0" hangingPunct="0">
              <a:defRPr sz="2800">
                <a:solidFill>
                  <a:schemeClr val="tx1"/>
                </a:solidFill>
                <a:latin typeface="Arial" pitchFamily="34" charset="0"/>
                <a:cs typeface="Simplified Arabic" pitchFamily="18" charset="-78"/>
              </a:defRPr>
            </a:lvl4pPr>
            <a:lvl5pPr marL="2057400" indent="-228600" algn="ctr" eaLnBrk="0" hangingPunct="0">
              <a:defRPr sz="2800">
                <a:solidFill>
                  <a:schemeClr val="tx1"/>
                </a:solidFill>
                <a:latin typeface="Arial" pitchFamily="34" charset="0"/>
                <a:cs typeface="Simplified Arabic" pitchFamily="18" charset="-78"/>
              </a:defRPr>
            </a:lvl5pPr>
            <a:lvl6pPr marL="25146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6pPr>
            <a:lvl7pPr marL="29718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7pPr>
            <a:lvl8pPr marL="34290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8pPr>
            <a:lvl9pPr marL="38862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9pPr>
          </a:lstStyle>
          <a:p>
            <a:pPr algn="r" rtl="1">
              <a:buFont typeface="Arial" pitchFamily="34" charset="0"/>
              <a:buChar char="•"/>
            </a:pPr>
            <a:r>
              <a:rPr lang="ar-SA" altLang="en-US" sz="4000" dirty="0">
                <a:latin typeface="Calibri" pitchFamily="34" charset="0"/>
                <a:cs typeface="Arial" pitchFamily="34" charset="0"/>
              </a:rPr>
              <a:t>كن إيجابياً لا سلبياَ ولا تخجل</a:t>
            </a:r>
            <a:r>
              <a:rPr lang="ar-EG" altLang="en-US" sz="4000" dirty="0">
                <a:latin typeface="Calibri" pitchFamily="34" charset="0"/>
                <a:cs typeface="Arial" pitchFamily="34" charset="0"/>
              </a:rPr>
              <a:t>.</a:t>
            </a:r>
            <a:r>
              <a:rPr lang="ar-SA" altLang="en-US" sz="4000" dirty="0">
                <a:latin typeface="Calibri" pitchFamily="34" charset="0"/>
                <a:cs typeface="Arial" pitchFamily="34" charset="0"/>
              </a:rPr>
              <a:t> </a:t>
            </a:r>
            <a:endParaRPr lang="en-US" altLang="en-US" sz="4000" dirty="0">
              <a:latin typeface="Calibri" pitchFamily="34" charset="0"/>
              <a:cs typeface="Arial" pitchFamily="34" charset="0"/>
            </a:endParaRPr>
          </a:p>
          <a:p>
            <a:pPr algn="r" rtl="1">
              <a:buFont typeface="Arial" pitchFamily="34" charset="0"/>
              <a:buChar char="•"/>
            </a:pPr>
            <a:r>
              <a:rPr lang="ar-SA" altLang="en-US" sz="4000" dirty="0">
                <a:latin typeface="Calibri" pitchFamily="34" charset="0"/>
                <a:cs typeface="Arial" pitchFamily="34" charset="0"/>
              </a:rPr>
              <a:t>تحدث</a:t>
            </a:r>
            <a:r>
              <a:rPr lang="ar-EG" altLang="en-US" sz="4000" dirty="0">
                <a:latin typeface="Calibri" pitchFamily="34" charset="0"/>
                <a:cs typeface="Arial" pitchFamily="34" charset="0"/>
              </a:rPr>
              <a:t> قليلا </a:t>
            </a:r>
            <a:r>
              <a:rPr lang="ar-SA" altLang="en-US" sz="4000" dirty="0">
                <a:latin typeface="Calibri" pitchFamily="34" charset="0"/>
                <a:cs typeface="Arial" pitchFamily="34" charset="0"/>
              </a:rPr>
              <a:t>عن نفسك</a:t>
            </a:r>
            <a:r>
              <a:rPr lang="ar-EG" altLang="en-US" sz="4000" dirty="0">
                <a:latin typeface="Calibri" pitchFamily="34" charset="0"/>
                <a:cs typeface="Arial" pitchFamily="34" charset="0"/>
              </a:rPr>
              <a:t>.</a:t>
            </a:r>
            <a:endParaRPr lang="en-US" altLang="en-US" sz="4000" dirty="0">
              <a:latin typeface="Calibri" pitchFamily="34" charset="0"/>
              <a:cs typeface="Arial" pitchFamily="34" charset="0"/>
            </a:endParaRPr>
          </a:p>
          <a:p>
            <a:pPr algn="r" rtl="1">
              <a:buFont typeface="Arial" pitchFamily="34" charset="0"/>
              <a:buChar char="•"/>
            </a:pPr>
            <a:r>
              <a:rPr lang="ar-SA" altLang="en-US" sz="4000" dirty="0">
                <a:latin typeface="Calibri" pitchFamily="34" charset="0"/>
                <a:cs typeface="Arial" pitchFamily="34" charset="0"/>
              </a:rPr>
              <a:t>استخدم طريقة إلقاء الأسئلة لفتح مجال الحديث مع الآخرين</a:t>
            </a:r>
            <a:r>
              <a:rPr lang="ar-EG" altLang="en-US" sz="4000" dirty="0">
                <a:latin typeface="Calibri" pitchFamily="34" charset="0"/>
                <a:cs typeface="Arial" pitchFamily="34" charset="0"/>
              </a:rPr>
              <a:t>.</a:t>
            </a:r>
            <a:endParaRPr lang="en-US" altLang="en-US" sz="4000" dirty="0">
              <a:latin typeface="Calibri" pitchFamily="34" charset="0"/>
              <a:cs typeface="Arial" pitchFamily="34" charset="0"/>
            </a:endParaRPr>
          </a:p>
          <a:p>
            <a:pPr algn="r" rtl="1">
              <a:buFont typeface="Arial" pitchFamily="34" charset="0"/>
              <a:buChar char="•"/>
            </a:pPr>
            <a:r>
              <a:rPr lang="ar-SA" altLang="en-US" sz="4000" dirty="0">
                <a:latin typeface="Calibri" pitchFamily="34" charset="0"/>
                <a:cs typeface="Arial" pitchFamily="34" charset="0"/>
              </a:rPr>
              <a:t>الإصغاء بكل اهتمام</a:t>
            </a:r>
            <a:r>
              <a:rPr lang="ar-EG" altLang="en-US" sz="4000" dirty="0">
                <a:latin typeface="Calibri" pitchFamily="34" charset="0"/>
                <a:cs typeface="Arial" pitchFamily="34" charset="0"/>
              </a:rPr>
              <a:t>.</a:t>
            </a:r>
            <a:endParaRPr lang="en-US" altLang="en-US" sz="4000" dirty="0">
              <a:latin typeface="Calibri" pitchFamily="34" charset="0"/>
              <a:cs typeface="Arial" pitchFamily="34" charset="0"/>
            </a:endParaRPr>
          </a:p>
          <a:p>
            <a:pPr algn="r" rtl="1">
              <a:buFont typeface="Arial" pitchFamily="34" charset="0"/>
              <a:buChar char="•"/>
            </a:pPr>
            <a:r>
              <a:rPr lang="ar-SA" altLang="en-US" sz="4000" dirty="0">
                <a:latin typeface="Calibri" pitchFamily="34" charset="0"/>
                <a:cs typeface="Arial" pitchFamily="34" charset="0"/>
              </a:rPr>
              <a:t>احترم وجهات النظر المختلفة و تقبل الأخر</a:t>
            </a:r>
            <a:r>
              <a:rPr lang="ar-EG" altLang="en-US" sz="4000" dirty="0">
                <a:latin typeface="Calibri" pitchFamily="34" charset="0"/>
                <a:cs typeface="Arial" pitchFamily="34" charset="0"/>
              </a:rPr>
              <a:t>.</a:t>
            </a:r>
            <a:endParaRPr lang="en-US" altLang="en-US" sz="4000" dirty="0">
              <a:latin typeface="Calibri" pitchFamily="34" charset="0"/>
              <a:cs typeface="Arial" pitchFamily="34" charset="0"/>
            </a:endParaRPr>
          </a:p>
          <a:p>
            <a:pPr algn="r" rtl="1">
              <a:buFont typeface="Arial" pitchFamily="34" charset="0"/>
              <a:buChar char="•"/>
            </a:pPr>
            <a:r>
              <a:rPr lang="ar-SA" altLang="en-US" sz="4000" dirty="0">
                <a:latin typeface="Calibri" pitchFamily="34" charset="0"/>
                <a:cs typeface="Arial" pitchFamily="34" charset="0"/>
              </a:rPr>
              <a:t>بادر بالمتفق عليه وأجل الأمور المختلف عليها</a:t>
            </a:r>
            <a:r>
              <a:rPr lang="ar-EG" altLang="en-US" sz="4000" dirty="0">
                <a:latin typeface="Calibri" pitchFamily="34" charset="0"/>
                <a:cs typeface="Arial" pitchFamily="34" charset="0"/>
              </a:rPr>
              <a:t>.</a:t>
            </a:r>
            <a:endParaRPr lang="en-US" altLang="en-US" sz="4000" dirty="0">
              <a:latin typeface="Calibri" pitchFamily="34" charset="0"/>
              <a:cs typeface="Arial" pitchFamily="34" charset="0"/>
            </a:endParaRPr>
          </a:p>
          <a:p>
            <a:pPr algn="r" rtl="1">
              <a:buFont typeface="Arial" pitchFamily="34" charset="0"/>
              <a:buChar char="•"/>
            </a:pPr>
            <a:endParaRPr lang="en-CA" altLang="en-US" sz="4000" dirty="0">
              <a:cs typeface="Times New Roman" pitchFamily="18" charset="0"/>
            </a:endParaRPr>
          </a:p>
        </p:txBody>
      </p:sp>
      <p:sp>
        <p:nvSpPr>
          <p:cNvPr id="2" name="TextBox 1"/>
          <p:cNvSpPr txBox="1"/>
          <p:nvPr/>
        </p:nvSpPr>
        <p:spPr>
          <a:xfrm>
            <a:off x="1390651" y="476677"/>
            <a:ext cx="8809806" cy="1385123"/>
          </a:xfrm>
          <a:prstGeom prst="rect">
            <a:avLst/>
          </a:prstGeom>
          <a:noFill/>
        </p:spPr>
        <p:txBody>
          <a:bodyPr wrap="square" rtlCol="0">
            <a:spAutoFit/>
          </a:bodyPr>
          <a:lstStyle/>
          <a:p>
            <a:pPr algn="r" rtl="1"/>
            <a:r>
              <a:rPr lang="ar-EG" altLang="en-US" sz="4401" b="1" dirty="0"/>
              <a:t>ماذا تفعل فى المناسبات المختلفة؟</a:t>
            </a:r>
          </a:p>
          <a:p>
            <a:endParaRPr lang="en-US" sz="4000" b="1" dirty="0"/>
          </a:p>
        </p:txBody>
      </p:sp>
      <p:sp>
        <p:nvSpPr>
          <p:cNvPr id="6" name="Rectangle 1"/>
          <p:cNvSpPr>
            <a:spLocks noChangeArrowheads="1"/>
          </p:cNvSpPr>
          <p:nvPr/>
        </p:nvSpPr>
        <p:spPr bwMode="auto">
          <a:xfrm>
            <a:off x="4511827" y="6322367"/>
            <a:ext cx="33531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rtl="1" eaLnBrk="0" hangingPunct="0">
              <a:defRPr/>
            </a:pPr>
            <a:r>
              <a:rPr lang="ar-EG" altLang="en-US" sz="2000" dirty="0">
                <a:solidFill>
                  <a:schemeClr val="tx2">
                    <a:lumMod val="60000"/>
                    <a:lumOff val="40000"/>
                  </a:schemeClr>
                </a:solidFill>
                <a:cs typeface="+mn-cs"/>
              </a:rPr>
              <a:t>"كونوا لطفاء بعضكم نحو بعض"</a:t>
            </a:r>
          </a:p>
        </p:txBody>
      </p:sp>
    </p:spTree>
    <p:extLst>
      <p:ext uri="{BB962C8B-B14F-4D97-AF65-F5344CB8AC3E}">
        <p14:creationId xmlns:p14="http://schemas.microsoft.com/office/powerpoint/2010/main" val="94448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44">
                                            <p:txEl>
                                              <p:pRg st="0" end="0"/>
                                            </p:txEl>
                                          </p:spTgt>
                                        </p:tgtEl>
                                        <p:attrNameLst>
                                          <p:attrName>style.visibility</p:attrName>
                                        </p:attrNameLst>
                                      </p:cBhvr>
                                      <p:to>
                                        <p:strVal val="visible"/>
                                      </p:to>
                                    </p:set>
                                    <p:animEffect transition="in" filter="fade">
                                      <p:cBhvr>
                                        <p:cTn id="7" dur="500"/>
                                        <p:tgtEl>
                                          <p:spTgt spid="2150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44">
                                            <p:txEl>
                                              <p:pRg st="1" end="1"/>
                                            </p:txEl>
                                          </p:spTgt>
                                        </p:tgtEl>
                                        <p:attrNameLst>
                                          <p:attrName>style.visibility</p:attrName>
                                        </p:attrNameLst>
                                      </p:cBhvr>
                                      <p:to>
                                        <p:strVal val="visible"/>
                                      </p:to>
                                    </p:set>
                                    <p:animEffect transition="in" filter="fade">
                                      <p:cBhvr>
                                        <p:cTn id="12" dur="500"/>
                                        <p:tgtEl>
                                          <p:spTgt spid="2150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44">
                                            <p:txEl>
                                              <p:pRg st="2" end="2"/>
                                            </p:txEl>
                                          </p:spTgt>
                                        </p:tgtEl>
                                        <p:attrNameLst>
                                          <p:attrName>style.visibility</p:attrName>
                                        </p:attrNameLst>
                                      </p:cBhvr>
                                      <p:to>
                                        <p:strVal val="visible"/>
                                      </p:to>
                                    </p:set>
                                    <p:animEffect transition="in" filter="fade">
                                      <p:cBhvr>
                                        <p:cTn id="17" dur="500"/>
                                        <p:tgtEl>
                                          <p:spTgt spid="2150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44">
                                            <p:txEl>
                                              <p:pRg st="3" end="3"/>
                                            </p:txEl>
                                          </p:spTgt>
                                        </p:tgtEl>
                                        <p:attrNameLst>
                                          <p:attrName>style.visibility</p:attrName>
                                        </p:attrNameLst>
                                      </p:cBhvr>
                                      <p:to>
                                        <p:strVal val="visible"/>
                                      </p:to>
                                    </p:set>
                                    <p:animEffect transition="in" filter="fade">
                                      <p:cBhvr>
                                        <p:cTn id="22" dur="500"/>
                                        <p:tgtEl>
                                          <p:spTgt spid="21504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5044">
                                            <p:txEl>
                                              <p:pRg st="4" end="4"/>
                                            </p:txEl>
                                          </p:spTgt>
                                        </p:tgtEl>
                                        <p:attrNameLst>
                                          <p:attrName>style.visibility</p:attrName>
                                        </p:attrNameLst>
                                      </p:cBhvr>
                                      <p:to>
                                        <p:strVal val="visible"/>
                                      </p:to>
                                    </p:set>
                                    <p:animEffect transition="in" filter="fade">
                                      <p:cBhvr>
                                        <p:cTn id="27" dur="500"/>
                                        <p:tgtEl>
                                          <p:spTgt spid="21504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5044">
                                            <p:txEl>
                                              <p:pRg st="5" end="5"/>
                                            </p:txEl>
                                          </p:spTgt>
                                        </p:tgtEl>
                                        <p:attrNameLst>
                                          <p:attrName>style.visibility</p:attrName>
                                        </p:attrNameLst>
                                      </p:cBhvr>
                                      <p:to>
                                        <p:strVal val="visible"/>
                                      </p:to>
                                    </p:set>
                                    <p:animEffect transition="in" filter="fade">
                                      <p:cBhvr>
                                        <p:cTn id="32" dur="500"/>
                                        <p:tgtEl>
                                          <p:spTgt spid="2150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B07E65-B5F4-4BD2-9D47-95A35AA1AC9F}"/>
              </a:ext>
            </a:extLst>
          </p:cNvPr>
          <p:cNvPicPr>
            <a:picLocks noChangeAspect="1"/>
          </p:cNvPicPr>
          <p:nvPr/>
        </p:nvPicPr>
        <p:blipFill>
          <a:blip r:embed="rId3"/>
          <a:stretch>
            <a:fillRect/>
          </a:stretch>
        </p:blipFill>
        <p:spPr>
          <a:xfrm>
            <a:off x="191344" y="-12058"/>
            <a:ext cx="6464836" cy="6464836"/>
          </a:xfrm>
          <a:prstGeom prst="rect">
            <a:avLst/>
          </a:prstGeom>
        </p:spPr>
      </p:pic>
      <p:sp>
        <p:nvSpPr>
          <p:cNvPr id="2" name="Content Placeholder 1"/>
          <p:cNvSpPr>
            <a:spLocks noGrp="1"/>
          </p:cNvSpPr>
          <p:nvPr>
            <p:ph/>
          </p:nvPr>
        </p:nvSpPr>
        <p:spPr>
          <a:xfrm>
            <a:off x="3869049" y="2852936"/>
            <a:ext cx="7882905" cy="871736"/>
          </a:xfrm>
        </p:spPr>
        <p:txBody>
          <a:bodyPr rtlCol="0">
            <a:normAutofit fontScale="92500" lnSpcReduction="10000"/>
          </a:bodyPr>
          <a:lstStyle/>
          <a:p>
            <a:pPr algn="ctr" rtl="1">
              <a:spcBef>
                <a:spcPct val="50000"/>
              </a:spcBef>
              <a:buNone/>
              <a:defRPr/>
            </a:pPr>
            <a:r>
              <a:rPr lang="ar-EG" sz="6600" b="1" dirty="0">
                <a:solidFill>
                  <a:schemeClr val="tx2">
                    <a:lumMod val="50000"/>
                  </a:schemeClr>
                </a:solidFill>
                <a:latin typeface="Arial" pitchFamily="34" charset="0"/>
              </a:rPr>
              <a:t>قبل أن تتحدث...</a:t>
            </a:r>
            <a:endParaRPr lang="ar-SA" altLang="en-US" sz="6600" b="1" dirty="0">
              <a:solidFill>
                <a:schemeClr val="tx2">
                  <a:lumMod val="50000"/>
                </a:schemeClr>
              </a:solidFill>
              <a:latin typeface="Arial" pitchFamily="34" charset="0"/>
            </a:endParaRPr>
          </a:p>
        </p:txBody>
      </p:sp>
    </p:spTree>
    <p:extLst>
      <p:ext uri="{BB962C8B-B14F-4D97-AF65-F5344CB8AC3E}">
        <p14:creationId xmlns:p14="http://schemas.microsoft.com/office/powerpoint/2010/main" val="11995783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23" t="11882" r="4310"/>
          <a:stretch/>
        </p:blipFill>
        <p:spPr bwMode="auto">
          <a:xfrm>
            <a:off x="335360" y="3564339"/>
            <a:ext cx="6505217" cy="2958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43004" y="1124751"/>
            <a:ext cx="9164771" cy="3170099"/>
          </a:xfrm>
          <a:prstGeom prst="rect">
            <a:avLst/>
          </a:prstGeom>
          <a:noFill/>
        </p:spPr>
        <p:txBody>
          <a:bodyPr wrap="square">
            <a:spAutoFit/>
          </a:bodyPr>
          <a:lstStyle/>
          <a:p>
            <a:pPr marL="457212" indent="-457212" algn="r" rtl="1">
              <a:buFont typeface="Arial" panose="020B0604020202020204" pitchFamily="34" charset="0"/>
              <a:buChar char="•"/>
            </a:pPr>
            <a:r>
              <a:rPr lang="ar-EG" sz="4000" dirty="0"/>
              <a:t>إستخدم كل الموارد المتاحة للبحث.</a:t>
            </a:r>
            <a:endParaRPr lang="en-US" sz="4000" dirty="0"/>
          </a:p>
          <a:p>
            <a:pPr marL="914423" lvl="1" indent="-457212" algn="r" rtl="1">
              <a:buFont typeface="Arial" panose="020B0604020202020204" pitchFamily="34" charset="0"/>
              <a:buChar char="•"/>
            </a:pPr>
            <a:r>
              <a:rPr lang="ar-EG" sz="4000" dirty="0"/>
              <a:t>إسأل الأخرين</a:t>
            </a:r>
          </a:p>
          <a:p>
            <a:pPr marL="914423" lvl="1" indent="-457212" algn="r" rtl="1">
              <a:buFont typeface="Arial" panose="020B0604020202020204" pitchFamily="34" charset="0"/>
              <a:buChar char="•"/>
            </a:pPr>
            <a:r>
              <a:rPr lang="ar-EG" sz="4000" dirty="0"/>
              <a:t>القراءة</a:t>
            </a:r>
          </a:p>
          <a:p>
            <a:pPr marL="914423" lvl="1" indent="-457212" algn="r" rtl="1">
              <a:buFont typeface="Arial" panose="020B0604020202020204" pitchFamily="34" charset="0"/>
              <a:buChar char="•"/>
            </a:pPr>
            <a:r>
              <a:rPr lang="ar-EG" sz="4000" dirty="0"/>
              <a:t>البحث فى الإنترنت</a:t>
            </a:r>
          </a:p>
          <a:p>
            <a:pPr marL="914423" lvl="1" indent="-457212" algn="r" rtl="1">
              <a:buFont typeface="Arial" panose="020B0604020202020204" pitchFamily="34" charset="0"/>
              <a:buChar char="•"/>
            </a:pPr>
            <a:r>
              <a:rPr lang="ar-EG" sz="4000" dirty="0"/>
              <a:t>...</a:t>
            </a:r>
          </a:p>
        </p:txBody>
      </p:sp>
      <p:sp>
        <p:nvSpPr>
          <p:cNvPr id="6" name="TextBox 5"/>
          <p:cNvSpPr txBox="1"/>
          <p:nvPr/>
        </p:nvSpPr>
        <p:spPr>
          <a:xfrm>
            <a:off x="947430" y="404819"/>
            <a:ext cx="9517057" cy="830997"/>
          </a:xfrm>
          <a:prstGeom prst="rect">
            <a:avLst/>
          </a:prstGeom>
          <a:noFill/>
        </p:spPr>
        <p:txBody>
          <a:bodyPr wrap="square">
            <a:spAutoFit/>
          </a:bodyPr>
          <a:lstStyle/>
          <a:p>
            <a:pPr algn="r" rtl="1">
              <a:spcBef>
                <a:spcPct val="50000"/>
              </a:spcBef>
              <a:defRPr/>
            </a:pPr>
            <a:r>
              <a:rPr lang="ar-EG" sz="4800" b="1" dirty="0">
                <a:solidFill>
                  <a:schemeClr val="tx2">
                    <a:lumMod val="50000"/>
                  </a:schemeClr>
                </a:solidFill>
              </a:rPr>
              <a:t>إ</a:t>
            </a:r>
            <a:r>
              <a:rPr lang="ar-SA" sz="4800" b="1" dirty="0">
                <a:solidFill>
                  <a:schemeClr val="tx2">
                    <a:lumMod val="50000"/>
                  </a:schemeClr>
                </a:solidFill>
              </a:rPr>
              <a:t>عرف ما ستتحدث عنه</a:t>
            </a:r>
            <a:r>
              <a:rPr lang="ar-EG" sz="4800" b="1" dirty="0">
                <a:solidFill>
                  <a:schemeClr val="tx2">
                    <a:lumMod val="50000"/>
                  </a:schemeClr>
                </a:solidFill>
              </a:rPr>
              <a:t> أولاً</a:t>
            </a:r>
            <a:endParaRPr lang="ar-SA" altLang="en-US" sz="4800" b="1" dirty="0">
              <a:solidFill>
                <a:schemeClr val="tx2">
                  <a:lumMod val="50000"/>
                </a:schemeClr>
              </a:solidFill>
            </a:endParaRPr>
          </a:p>
        </p:txBody>
      </p:sp>
      <p:sp>
        <p:nvSpPr>
          <p:cNvPr id="8" name="Rectangle 1"/>
          <p:cNvSpPr>
            <a:spLocks noChangeArrowheads="1"/>
          </p:cNvSpPr>
          <p:nvPr/>
        </p:nvSpPr>
        <p:spPr bwMode="auto">
          <a:xfrm>
            <a:off x="4511827" y="6322367"/>
            <a:ext cx="33531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rtl="1" eaLnBrk="0" hangingPunct="0">
              <a:defRPr/>
            </a:pPr>
            <a:r>
              <a:rPr lang="ar-EG" altLang="en-US" sz="2000" dirty="0">
                <a:solidFill>
                  <a:schemeClr val="tx2">
                    <a:lumMod val="60000"/>
                    <a:lumOff val="40000"/>
                  </a:schemeClr>
                </a:solidFill>
                <a:cs typeface="+mn-cs"/>
              </a:rPr>
              <a:t>"كونوا لطفاء بعضكم نحو بعض"</a:t>
            </a:r>
          </a:p>
        </p:txBody>
      </p:sp>
    </p:spTree>
    <p:extLst>
      <p:ext uri="{BB962C8B-B14F-4D97-AF65-F5344CB8AC3E}">
        <p14:creationId xmlns:p14="http://schemas.microsoft.com/office/powerpoint/2010/main" val="41121660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3489" y="1124751"/>
            <a:ext cx="8814282" cy="2862322"/>
          </a:xfrm>
          <a:prstGeom prst="rect">
            <a:avLst/>
          </a:prstGeom>
          <a:noFill/>
        </p:spPr>
        <p:txBody>
          <a:bodyPr wrap="square">
            <a:spAutoFit/>
          </a:bodyPr>
          <a:lstStyle/>
          <a:p>
            <a:pPr marL="457212" indent="-457212" algn="r" rtl="1">
              <a:buFont typeface="Arial" panose="020B0604020202020204" pitchFamily="34" charset="0"/>
              <a:buChar char="•"/>
            </a:pPr>
            <a:r>
              <a:rPr lang="ar-EG" sz="3600" dirty="0"/>
              <a:t>أناس يعرفهم.</a:t>
            </a:r>
          </a:p>
          <a:p>
            <a:pPr marL="457212" indent="-457212" algn="r" rtl="1">
              <a:buFont typeface="Arial" panose="020B0604020202020204" pitchFamily="34" charset="0"/>
              <a:buChar char="•"/>
            </a:pPr>
            <a:r>
              <a:rPr lang="ar-EG" sz="3600" dirty="0"/>
              <a:t>أبحاث منشورة.</a:t>
            </a:r>
          </a:p>
          <a:p>
            <a:pPr marL="457212" indent="-457212" algn="r" rtl="1">
              <a:buFont typeface="Arial" panose="020B0604020202020204" pitchFamily="34" charset="0"/>
              <a:buChar char="•"/>
            </a:pPr>
            <a:r>
              <a:rPr lang="ar-EG" sz="3600" dirty="0"/>
              <a:t>أراء معروفة.</a:t>
            </a:r>
          </a:p>
          <a:p>
            <a:pPr marL="457212" indent="-457212" algn="r" rtl="1">
              <a:buFont typeface="Arial" panose="020B0604020202020204" pitchFamily="34" charset="0"/>
              <a:buChar char="•"/>
            </a:pPr>
            <a:r>
              <a:rPr lang="ar-EG" sz="3600" dirty="0"/>
              <a:t>إحصائيات.</a:t>
            </a:r>
          </a:p>
          <a:p>
            <a:pPr marL="457212" indent="-457212" algn="r" rtl="1">
              <a:buFont typeface="Arial" panose="020B0604020202020204" pitchFamily="34" charset="0"/>
              <a:buChar char="•"/>
            </a:pPr>
            <a:r>
              <a:rPr lang="ar-EG" sz="3600" dirty="0"/>
              <a:t>.... إلخ.</a:t>
            </a:r>
          </a:p>
        </p:txBody>
      </p:sp>
      <p:sp>
        <p:nvSpPr>
          <p:cNvPr id="6" name="TextBox 5"/>
          <p:cNvSpPr txBox="1"/>
          <p:nvPr/>
        </p:nvSpPr>
        <p:spPr>
          <a:xfrm>
            <a:off x="947430" y="404819"/>
            <a:ext cx="9517057" cy="830997"/>
          </a:xfrm>
          <a:prstGeom prst="rect">
            <a:avLst/>
          </a:prstGeom>
          <a:noFill/>
        </p:spPr>
        <p:txBody>
          <a:bodyPr wrap="square">
            <a:spAutoFit/>
          </a:bodyPr>
          <a:lstStyle/>
          <a:p>
            <a:pPr algn="r" rtl="1">
              <a:spcBef>
                <a:spcPct val="50000"/>
              </a:spcBef>
              <a:defRPr/>
            </a:pPr>
            <a:r>
              <a:rPr lang="ar-EG" sz="4800" b="1" dirty="0">
                <a:solidFill>
                  <a:schemeClr val="tx2">
                    <a:lumMod val="50000"/>
                  </a:schemeClr>
                </a:solidFill>
              </a:rPr>
              <a:t>إستخدم أراء أناس أخرين</a:t>
            </a:r>
            <a:endParaRPr lang="ar-SA" altLang="en-US" sz="4800" b="1" dirty="0">
              <a:solidFill>
                <a:schemeClr val="tx2">
                  <a:lumMod val="50000"/>
                </a:schemeClr>
              </a:solidFill>
            </a:endParaRPr>
          </a:p>
        </p:txBody>
      </p:sp>
      <p:pic>
        <p:nvPicPr>
          <p:cNvPr id="3" name="Picture 2">
            <a:extLst>
              <a:ext uri="{FF2B5EF4-FFF2-40B4-BE49-F238E27FC236}">
                <a16:creationId xmlns:a16="http://schemas.microsoft.com/office/drawing/2014/main" id="{5BE90925-50E1-4507-97F9-356D7BE2D13F}"/>
              </a:ext>
            </a:extLst>
          </p:cNvPr>
          <p:cNvPicPr>
            <a:picLocks noChangeAspect="1"/>
          </p:cNvPicPr>
          <p:nvPr/>
        </p:nvPicPr>
        <p:blipFill>
          <a:blip r:embed="rId3"/>
          <a:stretch>
            <a:fillRect/>
          </a:stretch>
        </p:blipFill>
        <p:spPr>
          <a:xfrm>
            <a:off x="-672752" y="2713468"/>
            <a:ext cx="7088131" cy="3987073"/>
          </a:xfrm>
          <a:prstGeom prst="rect">
            <a:avLst/>
          </a:prstGeom>
        </p:spPr>
      </p:pic>
    </p:spTree>
    <p:extLst>
      <p:ext uri="{BB962C8B-B14F-4D97-AF65-F5344CB8AC3E}">
        <p14:creationId xmlns:p14="http://schemas.microsoft.com/office/powerpoint/2010/main" val="3379573101"/>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454" r="50796" b="30364"/>
          <a:stretch/>
        </p:blipFill>
        <p:spPr bwMode="auto">
          <a:xfrm>
            <a:off x="1104121" y="0"/>
            <a:ext cx="10452486"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26564" y="5222810"/>
            <a:ext cx="10496019" cy="1446550"/>
          </a:xfrm>
          <a:prstGeom prst="rect">
            <a:avLst/>
          </a:prstGeom>
          <a:noFill/>
        </p:spPr>
        <p:txBody>
          <a:bodyPr wrap="square">
            <a:spAutoFit/>
          </a:bodyPr>
          <a:lstStyle/>
          <a:p>
            <a:pPr algn="ctr" rtl="1"/>
            <a:r>
              <a:rPr lang="ar-EG" sz="4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ما هى </a:t>
            </a:r>
            <a:r>
              <a:rPr lang="ar-EG" sz="8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الفائدة </a:t>
            </a:r>
            <a:r>
              <a:rPr lang="ar-SA" sz="4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من وراء </a:t>
            </a:r>
            <a:r>
              <a:rPr lang="ar-EG" sz="4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التعامل معك؟؟</a:t>
            </a:r>
          </a:p>
        </p:txBody>
      </p:sp>
    </p:spTree>
    <p:extLst>
      <p:ext uri="{BB962C8B-B14F-4D97-AF65-F5344CB8AC3E}">
        <p14:creationId xmlns:p14="http://schemas.microsoft.com/office/powerpoint/2010/main" val="23962628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6E5E7-EC2F-44E1-8560-906F5B90C6AE}"/>
              </a:ext>
            </a:extLst>
          </p:cNvPr>
          <p:cNvSpPr>
            <a:spLocks noGrp="1"/>
          </p:cNvSpPr>
          <p:nvPr>
            <p:ph type="title"/>
          </p:nvPr>
        </p:nvSpPr>
        <p:spPr>
          <a:xfrm>
            <a:off x="981000" y="-128811"/>
            <a:ext cx="10515600" cy="1325563"/>
          </a:xfrm>
        </p:spPr>
        <p:txBody>
          <a:bodyPr>
            <a:normAutofit/>
          </a:bodyPr>
          <a:lstStyle/>
          <a:p>
            <a:pPr algn="r" rtl="1"/>
            <a:r>
              <a:rPr lang="ar-EG" sz="5400" u="sng" dirty="0"/>
              <a:t>هل ذاكرتك قوية؟؟؟</a:t>
            </a:r>
            <a:endParaRPr lang="en-US" sz="5400" u="sng" dirty="0"/>
          </a:p>
        </p:txBody>
      </p:sp>
      <p:sp>
        <p:nvSpPr>
          <p:cNvPr id="3" name="Content Placeholder 2">
            <a:extLst>
              <a:ext uri="{FF2B5EF4-FFF2-40B4-BE49-F238E27FC236}">
                <a16:creationId xmlns:a16="http://schemas.microsoft.com/office/drawing/2014/main" id="{553442E6-07D1-4FD6-A914-DCCAFCE2A348}"/>
              </a:ext>
            </a:extLst>
          </p:cNvPr>
          <p:cNvSpPr>
            <a:spLocks noGrp="1"/>
          </p:cNvSpPr>
          <p:nvPr>
            <p:ph idx="1"/>
          </p:nvPr>
        </p:nvSpPr>
        <p:spPr>
          <a:xfrm>
            <a:off x="8544272" y="836712"/>
            <a:ext cx="2952328" cy="5760640"/>
          </a:xfrm>
        </p:spPr>
        <p:txBody>
          <a:bodyPr>
            <a:noAutofit/>
          </a:bodyPr>
          <a:lstStyle/>
          <a:p>
            <a:pPr marL="514350" indent="-514350" algn="r" rtl="1">
              <a:lnSpc>
                <a:spcPts val="5760"/>
              </a:lnSpc>
              <a:spcBef>
                <a:spcPts val="0"/>
              </a:spcBef>
              <a:buFont typeface="+mj-lt"/>
              <a:buAutoNum type="arabicPeriod"/>
            </a:pPr>
            <a:r>
              <a:rPr lang="ar-EG" sz="4800" dirty="0"/>
              <a:t>حلم</a:t>
            </a:r>
          </a:p>
          <a:p>
            <a:pPr marL="514350" indent="-514350" algn="r" rtl="1">
              <a:lnSpc>
                <a:spcPts val="5760"/>
              </a:lnSpc>
              <a:spcBef>
                <a:spcPts val="0"/>
              </a:spcBef>
              <a:buFont typeface="+mj-lt"/>
              <a:buAutoNum type="arabicPeriod"/>
            </a:pPr>
            <a:r>
              <a:rPr lang="ar-EG" sz="4800" dirty="0"/>
              <a:t>نوم</a:t>
            </a:r>
          </a:p>
          <a:p>
            <a:pPr marL="514350" indent="-514350" algn="r" rtl="1">
              <a:lnSpc>
                <a:spcPts val="5760"/>
              </a:lnSpc>
              <a:spcBef>
                <a:spcPts val="0"/>
              </a:spcBef>
              <a:buFont typeface="+mj-lt"/>
              <a:buAutoNum type="arabicPeriod"/>
            </a:pPr>
            <a:r>
              <a:rPr lang="ar-EG" sz="4800" dirty="0"/>
              <a:t>ليل</a:t>
            </a:r>
          </a:p>
          <a:p>
            <a:pPr marL="514350" indent="-514350" algn="r" rtl="1">
              <a:lnSpc>
                <a:spcPts val="5760"/>
              </a:lnSpc>
              <a:spcBef>
                <a:spcPts val="0"/>
              </a:spcBef>
              <a:buFont typeface="+mj-lt"/>
              <a:buAutoNum type="arabicPeriod"/>
            </a:pPr>
            <a:r>
              <a:rPr lang="ar-EG" sz="4800" dirty="0"/>
              <a:t>نجوم</a:t>
            </a:r>
          </a:p>
          <a:p>
            <a:pPr marL="514350" indent="-514350" algn="r" rtl="1">
              <a:lnSpc>
                <a:spcPts val="5760"/>
              </a:lnSpc>
              <a:spcBef>
                <a:spcPts val="0"/>
              </a:spcBef>
              <a:buFont typeface="+mj-lt"/>
              <a:buAutoNum type="arabicPeriod"/>
            </a:pPr>
            <a:r>
              <a:rPr lang="ar-EG" sz="4800" dirty="0"/>
              <a:t>تعبان</a:t>
            </a:r>
          </a:p>
          <a:p>
            <a:pPr marL="514350" indent="-514350" algn="r" rtl="1">
              <a:lnSpc>
                <a:spcPts val="5760"/>
              </a:lnSpc>
              <a:spcBef>
                <a:spcPts val="0"/>
              </a:spcBef>
              <a:buFont typeface="+mj-lt"/>
              <a:buAutoNum type="arabicPeriod"/>
            </a:pPr>
            <a:r>
              <a:rPr lang="ar-EG" sz="4800" dirty="0"/>
              <a:t>ملاية</a:t>
            </a:r>
          </a:p>
          <a:p>
            <a:pPr marL="514350" indent="-514350" algn="r" rtl="1">
              <a:lnSpc>
                <a:spcPts val="5760"/>
              </a:lnSpc>
              <a:spcBef>
                <a:spcPts val="0"/>
              </a:spcBef>
              <a:buFont typeface="+mj-lt"/>
              <a:buAutoNum type="arabicPeriod"/>
            </a:pPr>
            <a:r>
              <a:rPr lang="ar-EG" sz="4800" dirty="0"/>
              <a:t>منبه</a:t>
            </a:r>
          </a:p>
          <a:p>
            <a:pPr marL="514350" indent="-514350" algn="r" rtl="1">
              <a:lnSpc>
                <a:spcPts val="5760"/>
              </a:lnSpc>
              <a:spcBef>
                <a:spcPts val="0"/>
              </a:spcBef>
              <a:buFont typeface="+mj-lt"/>
              <a:buAutoNum type="arabicPeriod"/>
            </a:pPr>
            <a:r>
              <a:rPr lang="ar-EG" sz="4800" dirty="0"/>
              <a:t>ليل</a:t>
            </a:r>
          </a:p>
        </p:txBody>
      </p:sp>
      <p:sp>
        <p:nvSpPr>
          <p:cNvPr id="4" name="Content Placeholder 2">
            <a:extLst>
              <a:ext uri="{FF2B5EF4-FFF2-40B4-BE49-F238E27FC236}">
                <a16:creationId xmlns:a16="http://schemas.microsoft.com/office/drawing/2014/main" id="{15E971D9-E993-42C9-AAA2-6D7AB98CE49A}"/>
              </a:ext>
            </a:extLst>
          </p:cNvPr>
          <p:cNvSpPr txBox="1">
            <a:spLocks/>
          </p:cNvSpPr>
          <p:nvPr/>
        </p:nvSpPr>
        <p:spPr>
          <a:xfrm>
            <a:off x="4511824" y="1124744"/>
            <a:ext cx="2952328" cy="5760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r" rtl="1">
              <a:buFont typeface="+mj-lt"/>
              <a:buAutoNum type="arabicPeriod" startAt="9"/>
            </a:pPr>
            <a:r>
              <a:rPr lang="ar-EG" sz="4800" dirty="0"/>
              <a:t>بطانية</a:t>
            </a:r>
          </a:p>
          <a:p>
            <a:pPr marL="742950" indent="-742950" algn="r" rtl="1">
              <a:buFont typeface="+mj-lt"/>
              <a:buAutoNum type="arabicPeriod" startAt="9"/>
            </a:pPr>
            <a:r>
              <a:rPr lang="ar-EG" sz="4800" dirty="0"/>
              <a:t>أرق</a:t>
            </a:r>
          </a:p>
          <a:p>
            <a:pPr marL="742950" indent="-742950" algn="r" rtl="1">
              <a:buFont typeface="+mj-lt"/>
              <a:buAutoNum type="arabicPeriod" startAt="9"/>
            </a:pPr>
            <a:r>
              <a:rPr lang="ar-EG" sz="4800" dirty="0"/>
              <a:t>مانجة</a:t>
            </a:r>
          </a:p>
          <a:p>
            <a:pPr marL="742950" indent="-742950" algn="r" rtl="1">
              <a:buFont typeface="+mj-lt"/>
              <a:buAutoNum type="arabicPeriod" startAt="9"/>
            </a:pPr>
            <a:r>
              <a:rPr lang="ar-EG" sz="4800" dirty="0"/>
              <a:t>كابوس</a:t>
            </a:r>
          </a:p>
          <a:p>
            <a:pPr marL="742950" indent="-742950" algn="r" rtl="1">
              <a:buFont typeface="+mj-lt"/>
              <a:buAutoNum type="arabicPeriod" startAt="9"/>
            </a:pPr>
            <a:r>
              <a:rPr lang="ar-EG" sz="4800" dirty="0"/>
              <a:t>لحاف</a:t>
            </a:r>
          </a:p>
          <a:p>
            <a:pPr marL="742950" indent="-742950" algn="r" rtl="1">
              <a:buFont typeface="+mj-lt"/>
              <a:buAutoNum type="arabicPeriod" startAt="9"/>
            </a:pPr>
            <a:r>
              <a:rPr lang="ar-EG" sz="4800" dirty="0"/>
              <a:t>ليل</a:t>
            </a:r>
          </a:p>
          <a:p>
            <a:pPr marL="742950" indent="-742950" algn="r" rtl="1">
              <a:buFont typeface="+mj-lt"/>
              <a:buAutoNum type="arabicPeriod" startAt="9"/>
            </a:pPr>
            <a:r>
              <a:rPr lang="ar-EG" sz="6600" dirty="0">
                <a:solidFill>
                  <a:schemeClr val="accent1">
                    <a:lumMod val="60000"/>
                    <a:lumOff val="40000"/>
                  </a:schemeClr>
                </a:solidFill>
              </a:rPr>
              <a:t>مخدة</a:t>
            </a:r>
          </a:p>
        </p:txBody>
      </p:sp>
      <p:pic>
        <p:nvPicPr>
          <p:cNvPr id="7" name="Picture 6">
            <a:extLst>
              <a:ext uri="{FF2B5EF4-FFF2-40B4-BE49-F238E27FC236}">
                <a16:creationId xmlns:a16="http://schemas.microsoft.com/office/drawing/2014/main" id="{360A952D-C2CD-428A-B0CD-D7F01C80158F}"/>
              </a:ext>
            </a:extLst>
          </p:cNvPr>
          <p:cNvPicPr>
            <a:picLocks noChangeAspect="1"/>
          </p:cNvPicPr>
          <p:nvPr/>
        </p:nvPicPr>
        <p:blipFill>
          <a:blip r:embed="rId3"/>
          <a:stretch>
            <a:fillRect/>
          </a:stretch>
        </p:blipFill>
        <p:spPr>
          <a:xfrm>
            <a:off x="407368" y="1399656"/>
            <a:ext cx="2952328" cy="4208638"/>
          </a:xfrm>
          <a:prstGeom prst="rect">
            <a:avLst/>
          </a:prstGeom>
        </p:spPr>
      </p:pic>
    </p:spTree>
    <p:extLst>
      <p:ext uri="{BB962C8B-B14F-4D97-AF65-F5344CB8AC3E}">
        <p14:creationId xmlns:p14="http://schemas.microsoft.com/office/powerpoint/2010/main" val="501550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1143000" y="273055"/>
            <a:ext cx="89979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eaLnBrk="0" hangingPunct="0">
              <a:defRPr sz="2800">
                <a:solidFill>
                  <a:schemeClr val="tx1"/>
                </a:solidFill>
                <a:latin typeface="Arial" pitchFamily="34" charset="0"/>
                <a:cs typeface="Simplified Arabic" pitchFamily="18" charset="-78"/>
              </a:defRPr>
            </a:lvl1pPr>
            <a:lvl2pPr marL="742950" indent="-285750" algn="ctr" eaLnBrk="0" hangingPunct="0">
              <a:defRPr sz="2800">
                <a:solidFill>
                  <a:schemeClr val="tx1"/>
                </a:solidFill>
                <a:latin typeface="Arial" pitchFamily="34" charset="0"/>
                <a:cs typeface="Simplified Arabic" pitchFamily="18" charset="-78"/>
              </a:defRPr>
            </a:lvl2pPr>
            <a:lvl3pPr marL="1143000" indent="-228600" algn="ctr" eaLnBrk="0" hangingPunct="0">
              <a:defRPr sz="2800">
                <a:solidFill>
                  <a:schemeClr val="tx1"/>
                </a:solidFill>
                <a:latin typeface="Arial" pitchFamily="34" charset="0"/>
                <a:cs typeface="Simplified Arabic" pitchFamily="18" charset="-78"/>
              </a:defRPr>
            </a:lvl3pPr>
            <a:lvl4pPr marL="1600200" indent="-228600" algn="ctr" eaLnBrk="0" hangingPunct="0">
              <a:defRPr sz="2800">
                <a:solidFill>
                  <a:schemeClr val="tx1"/>
                </a:solidFill>
                <a:latin typeface="Arial" pitchFamily="34" charset="0"/>
                <a:cs typeface="Simplified Arabic" pitchFamily="18" charset="-78"/>
              </a:defRPr>
            </a:lvl4pPr>
            <a:lvl5pPr marL="2057400" indent="-228600" algn="ctr" eaLnBrk="0" hangingPunct="0">
              <a:defRPr sz="2800">
                <a:solidFill>
                  <a:schemeClr val="tx1"/>
                </a:solidFill>
                <a:latin typeface="Arial" pitchFamily="34" charset="0"/>
                <a:cs typeface="Simplified Arabic" pitchFamily="18" charset="-78"/>
              </a:defRPr>
            </a:lvl5pPr>
            <a:lvl6pPr marL="25146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6pPr>
            <a:lvl7pPr marL="29718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7pPr>
            <a:lvl8pPr marL="34290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8pPr>
            <a:lvl9pPr marL="38862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9pPr>
          </a:lstStyle>
          <a:p>
            <a:pPr algn="r" rtl="1">
              <a:defRPr/>
            </a:pPr>
            <a:r>
              <a:rPr lang="ar-SA" altLang="en-US" sz="4800" b="1" dirty="0"/>
              <a:t>ابحث عن العوامل المشتركة</a:t>
            </a:r>
          </a:p>
        </p:txBody>
      </p:sp>
      <p:sp>
        <p:nvSpPr>
          <p:cNvPr id="15" name="Text Box 4"/>
          <p:cNvSpPr txBox="1">
            <a:spLocks noChangeArrowheads="1"/>
          </p:cNvSpPr>
          <p:nvPr/>
        </p:nvSpPr>
        <p:spPr bwMode="auto">
          <a:xfrm>
            <a:off x="1649507" y="980730"/>
            <a:ext cx="86724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Calibri" pitchFamily="34" charset="0"/>
                <a:cs typeface="Arial" pitchFamily="34" charset="0"/>
              </a:defRPr>
            </a:lvl1pPr>
            <a:lvl2pPr>
              <a:defRPr sz="2800">
                <a:solidFill>
                  <a:schemeClr val="tx1"/>
                </a:solidFill>
                <a:latin typeface="Calibri" pitchFamily="34" charset="0"/>
                <a:cs typeface="Arial" pitchFamily="34" charset="0"/>
              </a:defRPr>
            </a:lvl2pPr>
            <a:lvl3pPr>
              <a:defRPr sz="2400">
                <a:solidFill>
                  <a:schemeClr val="tx1"/>
                </a:solidFill>
                <a:latin typeface="Calibri" pitchFamily="34" charset="0"/>
                <a:cs typeface="Arial" pitchFamily="34" charset="0"/>
              </a:defRPr>
            </a:lvl3pPr>
            <a:lvl4pPr>
              <a:defRPr sz="2000">
                <a:solidFill>
                  <a:schemeClr val="tx1"/>
                </a:solidFill>
                <a:latin typeface="Calibri" pitchFamily="34" charset="0"/>
                <a:cs typeface="Arial" pitchFamily="34" charset="0"/>
              </a:defRPr>
            </a:lvl4pPr>
            <a:lvl5pPr>
              <a:defRPr sz="2000">
                <a:solidFill>
                  <a:schemeClr val="tx1"/>
                </a:solidFill>
                <a:latin typeface="Calibri" pitchFamily="34" charset="0"/>
                <a:cs typeface="Arial" pitchFamily="34" charset="0"/>
              </a:defRPr>
            </a:lvl5pPr>
            <a:lvl6pPr eaLnBrk="0" fontAlgn="base" hangingPunct="0">
              <a:spcAft>
                <a:spcPct val="0"/>
              </a:spcAft>
              <a:buChar char="»"/>
              <a:defRPr sz="2000">
                <a:solidFill>
                  <a:schemeClr val="tx1"/>
                </a:solidFill>
                <a:latin typeface="Calibri" pitchFamily="34" charset="0"/>
                <a:cs typeface="Arial" pitchFamily="34" charset="0"/>
              </a:defRPr>
            </a:lvl6pPr>
            <a:lvl7pPr eaLnBrk="0" fontAlgn="base" hangingPunct="0">
              <a:spcAft>
                <a:spcPct val="0"/>
              </a:spcAft>
              <a:buChar char="»"/>
              <a:defRPr sz="2000">
                <a:solidFill>
                  <a:schemeClr val="tx1"/>
                </a:solidFill>
                <a:latin typeface="Calibri" pitchFamily="34" charset="0"/>
                <a:cs typeface="Arial" pitchFamily="34" charset="0"/>
              </a:defRPr>
            </a:lvl7pPr>
            <a:lvl8pPr eaLnBrk="0" fontAlgn="base" hangingPunct="0">
              <a:spcAft>
                <a:spcPct val="0"/>
              </a:spcAft>
              <a:buChar char="»"/>
              <a:defRPr sz="2000">
                <a:solidFill>
                  <a:schemeClr val="tx1"/>
                </a:solidFill>
                <a:latin typeface="Calibri" pitchFamily="34" charset="0"/>
                <a:cs typeface="Arial" pitchFamily="34" charset="0"/>
              </a:defRPr>
            </a:lvl8pPr>
            <a:lvl9pPr eaLnBrk="0" fontAlgn="base" hangingPunct="0">
              <a:spcAft>
                <a:spcPct val="0"/>
              </a:spcAft>
              <a:buChar char="»"/>
              <a:defRPr sz="2000">
                <a:solidFill>
                  <a:schemeClr val="tx1"/>
                </a:solidFill>
                <a:latin typeface="Calibri" pitchFamily="34" charset="0"/>
                <a:cs typeface="Arial" pitchFamily="34" charset="0"/>
              </a:defRPr>
            </a:lvl9pPr>
          </a:lstStyle>
          <a:p>
            <a:pPr marL="571514" indent="-571514" algn="r" rtl="1" eaLnBrk="0" hangingPunct="0">
              <a:buFont typeface="Arial" panose="020B0604020202020204" pitchFamily="34" charset="0"/>
              <a:buChar char="•"/>
              <a:defRPr/>
            </a:pPr>
            <a:r>
              <a:rPr lang="ar-SA" altLang="en-US" sz="4000" dirty="0">
                <a:latin typeface="Arial" pitchFamily="34" charset="0"/>
              </a:rPr>
              <a:t>دائما يوجد نقاط يتفق عليها الجميع ،انطلق منها</a:t>
            </a:r>
            <a:r>
              <a:rPr lang="ar-EG" altLang="en-US" sz="4000" dirty="0">
                <a:latin typeface="Arial" pitchFamily="34" charset="0"/>
              </a:rPr>
              <a:t>.</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782" y="1902450"/>
            <a:ext cx="3852238" cy="360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443707" y="5723964"/>
            <a:ext cx="4758528" cy="523220"/>
          </a:xfrm>
          <a:prstGeom prst="rect">
            <a:avLst/>
          </a:prstGeom>
          <a:noFill/>
        </p:spPr>
        <p:txBody>
          <a:bodyPr wrap="square">
            <a:spAutoFit/>
          </a:bodyPr>
          <a:lstStyle/>
          <a:p>
            <a:pPr algn="ctr" rtl="1">
              <a:spcBef>
                <a:spcPct val="50000"/>
              </a:spcBef>
              <a:defRPr/>
            </a:pPr>
            <a:r>
              <a:rPr lang="en-US" i="1" dirty="0">
                <a:solidFill>
                  <a:schemeClr val="tx2">
                    <a:lumMod val="50000"/>
                  </a:schemeClr>
                </a:solidFill>
              </a:rPr>
              <a:t>Think Win-Win!</a:t>
            </a:r>
            <a:endParaRPr lang="ar-EG" i="1" dirty="0">
              <a:solidFill>
                <a:schemeClr val="tx2">
                  <a:lumMod val="50000"/>
                </a:schemeClr>
              </a:solidFill>
            </a:endParaRPr>
          </a:p>
        </p:txBody>
      </p:sp>
      <p:sp>
        <p:nvSpPr>
          <p:cNvPr id="8" name="Rectangle 1"/>
          <p:cNvSpPr>
            <a:spLocks noChangeArrowheads="1"/>
          </p:cNvSpPr>
          <p:nvPr/>
        </p:nvSpPr>
        <p:spPr bwMode="auto">
          <a:xfrm>
            <a:off x="4511827" y="6322367"/>
            <a:ext cx="33531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rtl="1" eaLnBrk="0" hangingPunct="0">
              <a:defRPr/>
            </a:pPr>
            <a:r>
              <a:rPr lang="ar-EG" altLang="en-US" sz="2000" dirty="0">
                <a:solidFill>
                  <a:schemeClr val="tx2">
                    <a:lumMod val="60000"/>
                    <a:lumOff val="40000"/>
                  </a:schemeClr>
                </a:solidFill>
                <a:cs typeface="+mn-cs"/>
              </a:rPr>
              <a:t>"كونوا لطفاء بعضكم نحو بعض"</a:t>
            </a:r>
          </a:p>
        </p:txBody>
      </p:sp>
    </p:spTree>
    <p:extLst>
      <p:ext uri="{BB962C8B-B14F-4D97-AF65-F5344CB8AC3E}">
        <p14:creationId xmlns:p14="http://schemas.microsoft.com/office/powerpoint/2010/main" val="445406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5" grpId="0" autoUpdateAnimBg="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2570658" y="797803"/>
            <a:ext cx="89979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eaLnBrk="0" hangingPunct="0">
              <a:defRPr sz="2800">
                <a:solidFill>
                  <a:schemeClr val="tx1"/>
                </a:solidFill>
                <a:latin typeface="Arial" pitchFamily="34" charset="0"/>
                <a:cs typeface="Simplified Arabic" pitchFamily="18" charset="-78"/>
              </a:defRPr>
            </a:lvl1pPr>
            <a:lvl2pPr marL="742950" indent="-285750" algn="ctr" eaLnBrk="0" hangingPunct="0">
              <a:defRPr sz="2800">
                <a:solidFill>
                  <a:schemeClr val="tx1"/>
                </a:solidFill>
                <a:latin typeface="Arial" pitchFamily="34" charset="0"/>
                <a:cs typeface="Simplified Arabic" pitchFamily="18" charset="-78"/>
              </a:defRPr>
            </a:lvl2pPr>
            <a:lvl3pPr marL="1143000" indent="-228600" algn="ctr" eaLnBrk="0" hangingPunct="0">
              <a:defRPr sz="2800">
                <a:solidFill>
                  <a:schemeClr val="tx1"/>
                </a:solidFill>
                <a:latin typeface="Arial" pitchFamily="34" charset="0"/>
                <a:cs typeface="Simplified Arabic" pitchFamily="18" charset="-78"/>
              </a:defRPr>
            </a:lvl3pPr>
            <a:lvl4pPr marL="1600200" indent="-228600" algn="ctr" eaLnBrk="0" hangingPunct="0">
              <a:defRPr sz="2800">
                <a:solidFill>
                  <a:schemeClr val="tx1"/>
                </a:solidFill>
                <a:latin typeface="Arial" pitchFamily="34" charset="0"/>
                <a:cs typeface="Simplified Arabic" pitchFamily="18" charset="-78"/>
              </a:defRPr>
            </a:lvl4pPr>
            <a:lvl5pPr marL="2057400" indent="-228600" algn="ctr" eaLnBrk="0" hangingPunct="0">
              <a:defRPr sz="2800">
                <a:solidFill>
                  <a:schemeClr val="tx1"/>
                </a:solidFill>
                <a:latin typeface="Arial" pitchFamily="34" charset="0"/>
                <a:cs typeface="Simplified Arabic" pitchFamily="18" charset="-78"/>
              </a:defRPr>
            </a:lvl5pPr>
            <a:lvl6pPr marL="25146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6pPr>
            <a:lvl7pPr marL="29718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7pPr>
            <a:lvl8pPr marL="34290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8pPr>
            <a:lvl9pPr marL="38862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9pPr>
          </a:lstStyle>
          <a:p>
            <a:pPr algn="r" rtl="1">
              <a:defRPr/>
            </a:pPr>
            <a:r>
              <a:rPr lang="ar-SA" altLang="en-US" sz="4800" b="1" dirty="0"/>
              <a:t>الإعجاب والثناء الصادق</a:t>
            </a:r>
          </a:p>
        </p:txBody>
      </p:sp>
      <p:sp>
        <p:nvSpPr>
          <p:cNvPr id="15" name="Text Box 4"/>
          <p:cNvSpPr txBox="1">
            <a:spLocks noChangeArrowheads="1"/>
          </p:cNvSpPr>
          <p:nvPr/>
        </p:nvSpPr>
        <p:spPr bwMode="auto">
          <a:xfrm>
            <a:off x="6528048" y="1987093"/>
            <a:ext cx="5472608"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Calibri" pitchFamily="34" charset="0"/>
                <a:cs typeface="Arial" pitchFamily="34" charset="0"/>
              </a:defRPr>
            </a:lvl1pPr>
            <a:lvl2pPr>
              <a:defRPr sz="2800">
                <a:solidFill>
                  <a:schemeClr val="tx1"/>
                </a:solidFill>
                <a:latin typeface="Calibri" pitchFamily="34" charset="0"/>
                <a:cs typeface="Arial" pitchFamily="34" charset="0"/>
              </a:defRPr>
            </a:lvl2pPr>
            <a:lvl3pPr>
              <a:defRPr sz="2400">
                <a:solidFill>
                  <a:schemeClr val="tx1"/>
                </a:solidFill>
                <a:latin typeface="Calibri" pitchFamily="34" charset="0"/>
                <a:cs typeface="Arial" pitchFamily="34" charset="0"/>
              </a:defRPr>
            </a:lvl3pPr>
            <a:lvl4pPr>
              <a:defRPr sz="2000">
                <a:solidFill>
                  <a:schemeClr val="tx1"/>
                </a:solidFill>
                <a:latin typeface="Calibri" pitchFamily="34" charset="0"/>
                <a:cs typeface="Arial" pitchFamily="34" charset="0"/>
              </a:defRPr>
            </a:lvl4pPr>
            <a:lvl5pPr>
              <a:defRPr sz="2000">
                <a:solidFill>
                  <a:schemeClr val="tx1"/>
                </a:solidFill>
                <a:latin typeface="Calibri" pitchFamily="34" charset="0"/>
                <a:cs typeface="Arial" pitchFamily="34" charset="0"/>
              </a:defRPr>
            </a:lvl5pPr>
            <a:lvl6pPr eaLnBrk="0" fontAlgn="base" hangingPunct="0">
              <a:spcAft>
                <a:spcPct val="0"/>
              </a:spcAft>
              <a:buChar char="»"/>
              <a:defRPr sz="2000">
                <a:solidFill>
                  <a:schemeClr val="tx1"/>
                </a:solidFill>
                <a:latin typeface="Calibri" pitchFamily="34" charset="0"/>
                <a:cs typeface="Arial" pitchFamily="34" charset="0"/>
              </a:defRPr>
            </a:lvl6pPr>
            <a:lvl7pPr eaLnBrk="0" fontAlgn="base" hangingPunct="0">
              <a:spcAft>
                <a:spcPct val="0"/>
              </a:spcAft>
              <a:buChar char="»"/>
              <a:defRPr sz="2000">
                <a:solidFill>
                  <a:schemeClr val="tx1"/>
                </a:solidFill>
                <a:latin typeface="Calibri" pitchFamily="34" charset="0"/>
                <a:cs typeface="Arial" pitchFamily="34" charset="0"/>
              </a:defRPr>
            </a:lvl7pPr>
            <a:lvl8pPr eaLnBrk="0" fontAlgn="base" hangingPunct="0">
              <a:spcAft>
                <a:spcPct val="0"/>
              </a:spcAft>
              <a:buChar char="»"/>
              <a:defRPr sz="2000">
                <a:solidFill>
                  <a:schemeClr val="tx1"/>
                </a:solidFill>
                <a:latin typeface="Calibri" pitchFamily="34" charset="0"/>
                <a:cs typeface="Arial" pitchFamily="34" charset="0"/>
              </a:defRPr>
            </a:lvl8pPr>
            <a:lvl9pPr eaLnBrk="0" fontAlgn="base" hangingPunct="0">
              <a:spcAft>
                <a:spcPct val="0"/>
              </a:spcAft>
              <a:buChar char="»"/>
              <a:defRPr sz="2000">
                <a:solidFill>
                  <a:schemeClr val="tx1"/>
                </a:solidFill>
                <a:latin typeface="Calibri" pitchFamily="34" charset="0"/>
                <a:cs typeface="Arial" pitchFamily="34" charset="0"/>
              </a:defRPr>
            </a:lvl9pPr>
          </a:lstStyle>
          <a:p>
            <a:pPr marL="571514" indent="-571514" algn="r" rtl="1" eaLnBrk="0" hangingPunct="0">
              <a:buFont typeface="Arial" panose="020B0604020202020204" pitchFamily="34" charset="0"/>
              <a:buChar char="•"/>
              <a:defRPr/>
            </a:pPr>
            <a:r>
              <a:rPr lang="ar-SA" altLang="en-US" sz="4000" dirty="0">
                <a:latin typeface="Arial" pitchFamily="34" charset="0"/>
              </a:rPr>
              <a:t>مهما كان الشخص سيئاً لا بد من وجود خصلة تستحق الإعجاب والثناء</a:t>
            </a:r>
            <a:r>
              <a:rPr lang="ar-EG" altLang="en-US" sz="4000" dirty="0">
                <a:latin typeface="Arial" pitchFamily="34" charset="0"/>
              </a:rPr>
              <a:t>.</a:t>
            </a:r>
            <a:endParaRPr lang="ar-SA" altLang="en-US" sz="4000" dirty="0">
              <a:latin typeface="Arial" pitchFamily="34" charset="0"/>
            </a:endParaRPr>
          </a:p>
          <a:p>
            <a:pPr marL="571514" indent="-571514" algn="r" rtl="1" eaLnBrk="0" hangingPunct="0">
              <a:buFont typeface="Arial" panose="020B0604020202020204" pitchFamily="34" charset="0"/>
              <a:buChar char="•"/>
              <a:defRPr/>
            </a:pPr>
            <a:r>
              <a:rPr lang="ar-SA" altLang="en-US" sz="4000" dirty="0">
                <a:latin typeface="Arial" pitchFamily="34" charset="0"/>
              </a:rPr>
              <a:t>ابحث في الشخص الآخر عن الجانب الإيجابي</a:t>
            </a:r>
            <a:r>
              <a:rPr lang="ar-EG" altLang="en-US" sz="4000" dirty="0">
                <a:latin typeface="Arial" pitchFamily="34" charset="0"/>
              </a:rPr>
              <a:t> و اثنى عليه.</a:t>
            </a:r>
          </a:p>
        </p:txBody>
      </p:sp>
      <p:pic>
        <p:nvPicPr>
          <p:cNvPr id="2" name="Picture 1">
            <a:extLst>
              <a:ext uri="{FF2B5EF4-FFF2-40B4-BE49-F238E27FC236}">
                <a16:creationId xmlns:a16="http://schemas.microsoft.com/office/drawing/2014/main" id="{E9010921-427F-483C-8A87-4C12573DDEF2}"/>
              </a:ext>
            </a:extLst>
          </p:cNvPr>
          <p:cNvPicPr>
            <a:picLocks noChangeAspect="1"/>
          </p:cNvPicPr>
          <p:nvPr/>
        </p:nvPicPr>
        <p:blipFill>
          <a:blip r:embed="rId2"/>
          <a:stretch>
            <a:fillRect/>
          </a:stretch>
        </p:blipFill>
        <p:spPr>
          <a:xfrm>
            <a:off x="191344" y="1686088"/>
            <a:ext cx="5904655" cy="3879359"/>
          </a:xfrm>
          <a:prstGeom prst="rect">
            <a:avLst/>
          </a:prstGeom>
        </p:spPr>
      </p:pic>
    </p:spTree>
    <p:extLst>
      <p:ext uri="{BB962C8B-B14F-4D97-AF65-F5344CB8AC3E}">
        <p14:creationId xmlns:p14="http://schemas.microsoft.com/office/powerpoint/2010/main" val="3515230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63" y="404664"/>
            <a:ext cx="11089231"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891442" y="326271"/>
            <a:ext cx="6409126" cy="830997"/>
          </a:xfrm>
          <a:prstGeom prst="rect">
            <a:avLst/>
          </a:prstGeom>
          <a:noFill/>
        </p:spPr>
        <p:txBody>
          <a:bodyPr wrap="none" lIns="91440" tIns="45720" rIns="91440" bIns="45720">
            <a:spAutoFit/>
          </a:bodyPr>
          <a:lstStyle/>
          <a:p>
            <a:pPr algn="ctr" rtl="1"/>
            <a:r>
              <a:rPr lang="ar-EG" alt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تذكر.. رد فعل الناس يعتمد.....</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ectangle 2"/>
          <p:cNvSpPr/>
          <p:nvPr/>
        </p:nvSpPr>
        <p:spPr>
          <a:xfrm>
            <a:off x="1991545" y="1988846"/>
            <a:ext cx="6732933" cy="2215991"/>
          </a:xfrm>
          <a:prstGeom prst="rect">
            <a:avLst/>
          </a:prstGeom>
        </p:spPr>
        <p:txBody>
          <a:bodyPr wrap="none">
            <a:spAutoFit/>
          </a:bodyPr>
          <a:lstStyle/>
          <a:p>
            <a:pPr algn="ctr" rtl="1"/>
            <a:r>
              <a:rPr lang="ar-EG" altLang="en-US" sz="13800" dirty="0">
                <a:ln w="18415" cmpd="sng">
                  <a:solidFill>
                    <a:srgbClr val="FFFFFF"/>
                  </a:solidFill>
                  <a:prstDash val="solid"/>
                </a:ln>
                <a:solidFill>
                  <a:srgbClr val="FFFFFF"/>
                </a:solidFill>
                <a:effectLst>
                  <a:outerShdw blurRad="63500" dir="3600000" algn="tl" rotWithShape="0">
                    <a:srgbClr val="000000">
                      <a:alpha val="70000"/>
                    </a:srgbClr>
                  </a:outerShdw>
                </a:effectLst>
              </a:rPr>
              <a:t>عليك أنت!!</a:t>
            </a:r>
            <a:endParaRPr lang="en-US" sz="13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8314826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493488" y="1124751"/>
            <a:ext cx="9283031" cy="2862322"/>
          </a:xfrm>
          <a:prstGeom prst="rect">
            <a:avLst/>
          </a:prstGeom>
          <a:noFill/>
        </p:spPr>
        <p:txBody>
          <a:bodyPr wrap="square">
            <a:spAutoFit/>
          </a:bodyPr>
          <a:lstStyle/>
          <a:p>
            <a:pPr marL="457212" indent="-457212" algn="r" rtl="1">
              <a:buFont typeface="Arial" panose="020B0604020202020204" pitchFamily="34" charset="0"/>
              <a:buChar char="•"/>
            </a:pPr>
            <a:r>
              <a:rPr lang="ar-EG" sz="3600" dirty="0"/>
              <a:t>أكثر القضايا تحتمل أكثر من رأى صحيح.</a:t>
            </a:r>
          </a:p>
          <a:p>
            <a:pPr marL="457212" indent="-457212" algn="r" rtl="1">
              <a:buFont typeface="Arial" panose="020B0604020202020204" pitchFamily="34" charset="0"/>
              <a:buChar char="•"/>
            </a:pPr>
            <a:r>
              <a:rPr lang="ar-SA" sz="3600" dirty="0"/>
              <a:t>لا تحول آراءك إلى قوانين ومقدسات</a:t>
            </a:r>
            <a:r>
              <a:rPr lang="ar-EG" sz="3600" dirty="0"/>
              <a:t>.</a:t>
            </a:r>
          </a:p>
          <a:p>
            <a:pPr marL="457212" indent="-457212" algn="r" rtl="1">
              <a:buFont typeface="Arial" panose="020B0604020202020204" pitchFamily="34" charset="0"/>
              <a:buChar char="•"/>
            </a:pPr>
            <a:r>
              <a:rPr lang="ar-EG" sz="3600" dirty="0"/>
              <a:t>أحيانا نكتشف أن أراءنا التى دافعنا عنها طويلا كانت خاطئة.</a:t>
            </a:r>
          </a:p>
          <a:p>
            <a:pPr algn="r" rtl="1"/>
            <a:endParaRPr lang="en-US" sz="3600" dirty="0"/>
          </a:p>
        </p:txBody>
      </p:sp>
      <p:sp>
        <p:nvSpPr>
          <p:cNvPr id="6" name="TextBox 5"/>
          <p:cNvSpPr txBox="1"/>
          <p:nvPr/>
        </p:nvSpPr>
        <p:spPr>
          <a:xfrm>
            <a:off x="947430" y="404819"/>
            <a:ext cx="9517057" cy="830997"/>
          </a:xfrm>
          <a:prstGeom prst="rect">
            <a:avLst/>
          </a:prstGeom>
          <a:noFill/>
        </p:spPr>
        <p:txBody>
          <a:bodyPr wrap="square">
            <a:spAutoFit/>
          </a:bodyPr>
          <a:lstStyle/>
          <a:p>
            <a:pPr algn="r" rtl="1"/>
            <a:r>
              <a:rPr lang="ar-SA" sz="4800" b="1" dirty="0"/>
              <a:t>لا تدّعي امتلاك الحقيقة المطلقة</a:t>
            </a:r>
            <a:endParaRPr lang="en-US" sz="4800" dirty="0"/>
          </a:p>
        </p:txBody>
      </p:sp>
      <p:sp>
        <p:nvSpPr>
          <p:cNvPr id="7" name="Rectangle 1"/>
          <p:cNvSpPr>
            <a:spLocks noChangeArrowheads="1"/>
          </p:cNvSpPr>
          <p:nvPr/>
        </p:nvSpPr>
        <p:spPr bwMode="auto">
          <a:xfrm>
            <a:off x="4511827" y="6322367"/>
            <a:ext cx="33531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rtl="1" eaLnBrk="0" hangingPunct="0">
              <a:defRPr/>
            </a:pPr>
            <a:r>
              <a:rPr lang="ar-EG" altLang="en-US" sz="2000" dirty="0">
                <a:solidFill>
                  <a:schemeClr val="tx2">
                    <a:lumMod val="60000"/>
                    <a:lumOff val="40000"/>
                  </a:schemeClr>
                </a:solidFill>
                <a:cs typeface="+mn-cs"/>
              </a:rPr>
              <a:t>"كونوا لطفاء بعضكم نحو بعض"</a:t>
            </a:r>
          </a:p>
        </p:txBody>
      </p:sp>
    </p:spTree>
    <p:extLst>
      <p:ext uri="{BB962C8B-B14F-4D97-AF65-F5344CB8AC3E}">
        <p14:creationId xmlns:p14="http://schemas.microsoft.com/office/powerpoint/2010/main" val="36468458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17" t="21514" r="61771" b="35182"/>
          <a:stretch/>
        </p:blipFill>
        <p:spPr bwMode="auto">
          <a:xfrm>
            <a:off x="1103446" y="-60041"/>
            <a:ext cx="10117804"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571498" y="4974273"/>
            <a:ext cx="9829988" cy="1323439"/>
          </a:xfrm>
          <a:prstGeom prst="rect">
            <a:avLst/>
          </a:prstGeom>
          <a:noFill/>
        </p:spPr>
        <p:txBody>
          <a:bodyPr wrap="square">
            <a:spAutoFit/>
          </a:bodyPr>
          <a:lstStyle/>
          <a:p>
            <a:pPr algn="ctr" rtl="1"/>
            <a:r>
              <a:rPr lang="ar-SA" sz="8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تجنب النقاش والجدل</a:t>
            </a:r>
            <a:endParaRPr lang="en-US" sz="8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54332874"/>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493488" y="1124747"/>
            <a:ext cx="9643071" cy="1815882"/>
          </a:xfrm>
          <a:prstGeom prst="rect">
            <a:avLst/>
          </a:prstGeom>
          <a:noFill/>
        </p:spPr>
        <p:txBody>
          <a:bodyPr wrap="square">
            <a:spAutoFit/>
          </a:bodyPr>
          <a:lstStyle/>
          <a:p>
            <a:pPr marL="457212" indent="-457212" algn="r" rtl="1">
              <a:buFont typeface="Arial" panose="020B0604020202020204" pitchFamily="34" charset="0"/>
              <a:buChar char="•"/>
            </a:pPr>
            <a:r>
              <a:rPr lang="ar-SA" sz="3600" dirty="0"/>
              <a:t>إذا أردت لفكرتك أن تعيش ازرعها في ذهن الشخص الآخر بشكل عابر واجعله يشعر أنه صاحبها</a:t>
            </a:r>
            <a:r>
              <a:rPr lang="ar-EG" sz="3600" dirty="0"/>
              <a:t>.</a:t>
            </a:r>
            <a:r>
              <a:rPr lang="ar-SA" sz="3600" dirty="0"/>
              <a:t>      </a:t>
            </a:r>
            <a:endParaRPr lang="en-US" sz="3600" dirty="0"/>
          </a:p>
          <a:p>
            <a:pPr marL="457212" indent="-457212" algn="r" rtl="1">
              <a:buFont typeface="Arial" panose="020B0604020202020204" pitchFamily="34" charset="0"/>
              <a:buChar char="•"/>
            </a:pPr>
            <a:r>
              <a:rPr lang="ar-SA" sz="3600" dirty="0"/>
              <a:t>قدم عناصر الفكرة واترك الصياغة النهائية للشخص الآخر</a:t>
            </a:r>
            <a:r>
              <a:rPr lang="ar-EG" sz="3600" dirty="0"/>
              <a:t>.</a:t>
            </a:r>
            <a:r>
              <a:rPr lang="ar-SA" sz="3600" dirty="0"/>
              <a:t> </a:t>
            </a:r>
            <a:endParaRPr lang="en-US" sz="3600" dirty="0"/>
          </a:p>
        </p:txBody>
      </p:sp>
      <p:sp>
        <p:nvSpPr>
          <p:cNvPr id="6" name="TextBox 5"/>
          <p:cNvSpPr txBox="1"/>
          <p:nvPr/>
        </p:nvSpPr>
        <p:spPr>
          <a:xfrm>
            <a:off x="947430" y="404819"/>
            <a:ext cx="9517057" cy="830997"/>
          </a:xfrm>
          <a:prstGeom prst="rect">
            <a:avLst/>
          </a:prstGeom>
          <a:noFill/>
        </p:spPr>
        <p:txBody>
          <a:bodyPr wrap="square">
            <a:spAutoFit/>
          </a:bodyPr>
          <a:lstStyle/>
          <a:p>
            <a:pPr algn="r" rtl="1"/>
            <a:r>
              <a:rPr lang="ar-SA" sz="4800" b="1" dirty="0"/>
              <a:t>اسمح للآخرين أن ينتحلوا أفكارك</a:t>
            </a:r>
            <a:r>
              <a:rPr lang="ar-EG" sz="4800" b="1" dirty="0"/>
              <a:t>!</a:t>
            </a:r>
            <a:endParaRPr lang="en-US" sz="4800" dirty="0"/>
          </a:p>
        </p:txBody>
      </p:sp>
      <p:sp>
        <p:nvSpPr>
          <p:cNvPr id="7" name="Rectangle 1"/>
          <p:cNvSpPr>
            <a:spLocks noChangeArrowheads="1"/>
          </p:cNvSpPr>
          <p:nvPr/>
        </p:nvSpPr>
        <p:spPr bwMode="auto">
          <a:xfrm>
            <a:off x="4511827" y="6322367"/>
            <a:ext cx="33531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rtl="1" eaLnBrk="0" hangingPunct="0">
              <a:defRPr/>
            </a:pPr>
            <a:r>
              <a:rPr lang="ar-EG" altLang="en-US" sz="2000" dirty="0">
                <a:solidFill>
                  <a:schemeClr val="tx2">
                    <a:lumMod val="60000"/>
                    <a:lumOff val="40000"/>
                  </a:schemeClr>
                </a:solidFill>
                <a:cs typeface="+mn-cs"/>
              </a:rPr>
              <a:t>"كونوا لطفاء بعضكم نحو بعض"</a:t>
            </a:r>
          </a:p>
        </p:txBody>
      </p:sp>
    </p:spTree>
    <p:extLst>
      <p:ext uri="{BB962C8B-B14F-4D97-AF65-F5344CB8AC3E}">
        <p14:creationId xmlns:p14="http://schemas.microsoft.com/office/powerpoint/2010/main" val="4608530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F0E3E-7406-4A90-B275-933341A55878}"/>
              </a:ext>
            </a:extLst>
          </p:cNvPr>
          <p:cNvPicPr>
            <a:picLocks noChangeAspect="1"/>
          </p:cNvPicPr>
          <p:nvPr/>
        </p:nvPicPr>
        <p:blipFill>
          <a:blip r:embed="rId3"/>
          <a:stretch>
            <a:fillRect/>
          </a:stretch>
        </p:blipFill>
        <p:spPr>
          <a:xfrm>
            <a:off x="19496" y="-1107504"/>
            <a:ext cx="12192000" cy="8127999"/>
          </a:xfrm>
          <a:prstGeom prst="rect">
            <a:avLst/>
          </a:prstGeom>
        </p:spPr>
      </p:pic>
      <p:sp>
        <p:nvSpPr>
          <p:cNvPr id="14" name="Text Box 3"/>
          <p:cNvSpPr txBox="1">
            <a:spLocks noChangeArrowheads="1"/>
          </p:cNvSpPr>
          <p:nvPr/>
        </p:nvSpPr>
        <p:spPr bwMode="auto">
          <a:xfrm>
            <a:off x="2279576" y="448796"/>
            <a:ext cx="89979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eaLnBrk="0" hangingPunct="0">
              <a:defRPr sz="2800">
                <a:solidFill>
                  <a:schemeClr val="tx1"/>
                </a:solidFill>
                <a:latin typeface="Arial" pitchFamily="34" charset="0"/>
                <a:cs typeface="Simplified Arabic" pitchFamily="18" charset="-78"/>
              </a:defRPr>
            </a:lvl1pPr>
            <a:lvl2pPr marL="742950" indent="-285750" algn="ctr" eaLnBrk="0" hangingPunct="0">
              <a:defRPr sz="2800">
                <a:solidFill>
                  <a:schemeClr val="tx1"/>
                </a:solidFill>
                <a:latin typeface="Arial" pitchFamily="34" charset="0"/>
                <a:cs typeface="Simplified Arabic" pitchFamily="18" charset="-78"/>
              </a:defRPr>
            </a:lvl2pPr>
            <a:lvl3pPr marL="1143000" indent="-228600" algn="ctr" eaLnBrk="0" hangingPunct="0">
              <a:defRPr sz="2800">
                <a:solidFill>
                  <a:schemeClr val="tx1"/>
                </a:solidFill>
                <a:latin typeface="Arial" pitchFamily="34" charset="0"/>
                <a:cs typeface="Simplified Arabic" pitchFamily="18" charset="-78"/>
              </a:defRPr>
            </a:lvl3pPr>
            <a:lvl4pPr marL="1600200" indent="-228600" algn="ctr" eaLnBrk="0" hangingPunct="0">
              <a:defRPr sz="2800">
                <a:solidFill>
                  <a:schemeClr val="tx1"/>
                </a:solidFill>
                <a:latin typeface="Arial" pitchFamily="34" charset="0"/>
                <a:cs typeface="Simplified Arabic" pitchFamily="18" charset="-78"/>
              </a:defRPr>
            </a:lvl4pPr>
            <a:lvl5pPr marL="2057400" indent="-228600" algn="ctr" eaLnBrk="0" hangingPunct="0">
              <a:defRPr sz="2800">
                <a:solidFill>
                  <a:schemeClr val="tx1"/>
                </a:solidFill>
                <a:latin typeface="Arial" pitchFamily="34" charset="0"/>
                <a:cs typeface="Simplified Arabic" pitchFamily="18" charset="-78"/>
              </a:defRPr>
            </a:lvl5pPr>
            <a:lvl6pPr marL="25146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6pPr>
            <a:lvl7pPr marL="29718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7pPr>
            <a:lvl8pPr marL="34290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8pPr>
            <a:lvl9pPr marL="38862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9pPr>
          </a:lstStyle>
          <a:p>
            <a:pPr algn="r" rtl="1" eaLnBrk="1" hangingPunct="1">
              <a:spcBef>
                <a:spcPct val="50000"/>
              </a:spcBef>
              <a:defRPr/>
            </a:pPr>
            <a:r>
              <a:rPr lang="ar-SA" altLang="en-US" sz="6600" b="1" dirty="0">
                <a:solidFill>
                  <a:schemeClr val="bg1"/>
                </a:solidFill>
                <a:latin typeface="+mn-lt"/>
                <a:cs typeface="+mn-cs"/>
              </a:rPr>
              <a:t>التسامح والبحث عن العذر</a:t>
            </a:r>
          </a:p>
        </p:txBody>
      </p:sp>
      <p:sp>
        <p:nvSpPr>
          <p:cNvPr id="15" name="Text Box 4"/>
          <p:cNvSpPr txBox="1">
            <a:spLocks noChangeArrowheads="1"/>
          </p:cNvSpPr>
          <p:nvPr/>
        </p:nvSpPr>
        <p:spPr bwMode="auto">
          <a:xfrm>
            <a:off x="-384720" y="3344793"/>
            <a:ext cx="11675984"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Calibri" pitchFamily="34" charset="0"/>
                <a:cs typeface="Arial" pitchFamily="34" charset="0"/>
              </a:defRPr>
            </a:lvl1pPr>
            <a:lvl2pPr>
              <a:defRPr sz="2800">
                <a:solidFill>
                  <a:schemeClr val="tx1"/>
                </a:solidFill>
                <a:latin typeface="Calibri" pitchFamily="34" charset="0"/>
                <a:cs typeface="Arial" pitchFamily="34" charset="0"/>
              </a:defRPr>
            </a:lvl2pPr>
            <a:lvl3pPr>
              <a:defRPr sz="2400">
                <a:solidFill>
                  <a:schemeClr val="tx1"/>
                </a:solidFill>
                <a:latin typeface="Calibri" pitchFamily="34" charset="0"/>
                <a:cs typeface="Arial" pitchFamily="34" charset="0"/>
              </a:defRPr>
            </a:lvl3pPr>
            <a:lvl4pPr>
              <a:defRPr sz="2000">
                <a:solidFill>
                  <a:schemeClr val="tx1"/>
                </a:solidFill>
                <a:latin typeface="Calibri" pitchFamily="34" charset="0"/>
                <a:cs typeface="Arial" pitchFamily="34" charset="0"/>
              </a:defRPr>
            </a:lvl4pPr>
            <a:lvl5pPr>
              <a:defRPr sz="2000">
                <a:solidFill>
                  <a:schemeClr val="tx1"/>
                </a:solidFill>
                <a:latin typeface="Calibri" pitchFamily="34" charset="0"/>
                <a:cs typeface="Arial" pitchFamily="34" charset="0"/>
              </a:defRPr>
            </a:lvl5pPr>
            <a:lvl6pPr eaLnBrk="0" fontAlgn="base" hangingPunct="0">
              <a:spcAft>
                <a:spcPct val="0"/>
              </a:spcAft>
              <a:buChar char="»"/>
              <a:defRPr sz="2000">
                <a:solidFill>
                  <a:schemeClr val="tx1"/>
                </a:solidFill>
                <a:latin typeface="Calibri" pitchFamily="34" charset="0"/>
                <a:cs typeface="Arial" pitchFamily="34" charset="0"/>
              </a:defRPr>
            </a:lvl6pPr>
            <a:lvl7pPr eaLnBrk="0" fontAlgn="base" hangingPunct="0">
              <a:spcAft>
                <a:spcPct val="0"/>
              </a:spcAft>
              <a:buChar char="»"/>
              <a:defRPr sz="2000">
                <a:solidFill>
                  <a:schemeClr val="tx1"/>
                </a:solidFill>
                <a:latin typeface="Calibri" pitchFamily="34" charset="0"/>
                <a:cs typeface="Arial" pitchFamily="34" charset="0"/>
              </a:defRPr>
            </a:lvl7pPr>
            <a:lvl8pPr eaLnBrk="0" fontAlgn="base" hangingPunct="0">
              <a:spcAft>
                <a:spcPct val="0"/>
              </a:spcAft>
              <a:buChar char="»"/>
              <a:defRPr sz="2000">
                <a:solidFill>
                  <a:schemeClr val="tx1"/>
                </a:solidFill>
                <a:latin typeface="Calibri" pitchFamily="34" charset="0"/>
                <a:cs typeface="Arial" pitchFamily="34" charset="0"/>
              </a:defRPr>
            </a:lvl8pPr>
            <a:lvl9pPr eaLnBrk="0" fontAlgn="base" hangingPunct="0">
              <a:spcAft>
                <a:spcPct val="0"/>
              </a:spcAft>
              <a:buChar char="»"/>
              <a:defRPr sz="2000">
                <a:solidFill>
                  <a:schemeClr val="tx1"/>
                </a:solidFill>
                <a:latin typeface="Calibri" pitchFamily="34" charset="0"/>
                <a:cs typeface="Arial" pitchFamily="34" charset="0"/>
              </a:defRPr>
            </a:lvl9pPr>
          </a:lstStyle>
          <a:p>
            <a:pPr marL="571514" indent="-571514" algn="r" rtl="1" eaLnBrk="0" hangingPunct="0">
              <a:buFont typeface="Arial" panose="020B0604020202020204" pitchFamily="34" charset="0"/>
              <a:buChar char="•"/>
              <a:defRPr/>
            </a:pPr>
            <a:r>
              <a:rPr lang="ar-EG" altLang="en-US" sz="4000" dirty="0">
                <a:latin typeface="Arial" pitchFamily="34" charset="0"/>
              </a:rPr>
              <a:t>لا </a:t>
            </a:r>
            <a:r>
              <a:rPr lang="ar-SA" altLang="en-US" sz="4000" dirty="0">
                <a:latin typeface="Arial" pitchFamily="34" charset="0"/>
              </a:rPr>
              <a:t>تلوم الناس </a:t>
            </a:r>
            <a:r>
              <a:rPr lang="ar-EG" altLang="en-US" sz="4000" dirty="0">
                <a:latin typeface="Arial" pitchFamily="34" charset="0"/>
              </a:rPr>
              <a:t>و </a:t>
            </a:r>
            <a:r>
              <a:rPr lang="ar-SA" altLang="en-US" sz="4000" dirty="0">
                <a:latin typeface="Arial" pitchFamily="34" charset="0"/>
                <a:cs typeface="+mj-cs"/>
              </a:rPr>
              <a:t>اجعل تصحيح الخطأ يبدو سهلاً</a:t>
            </a:r>
            <a:r>
              <a:rPr lang="ar-EG" altLang="en-US" sz="4000" dirty="0">
                <a:latin typeface="Arial" pitchFamily="34" charset="0"/>
                <a:cs typeface="+mj-cs"/>
              </a:rPr>
              <a:t>.</a:t>
            </a:r>
          </a:p>
          <a:p>
            <a:pPr marL="571514" indent="-571514" algn="r" rtl="1" eaLnBrk="0" hangingPunct="0">
              <a:buFont typeface="Arial" panose="020B0604020202020204" pitchFamily="34" charset="0"/>
              <a:buChar char="•"/>
              <a:defRPr/>
            </a:pPr>
            <a:r>
              <a:rPr lang="ar-SA" altLang="en-US" sz="4000" dirty="0">
                <a:latin typeface="Arial" pitchFamily="34" charset="0"/>
                <a:cs typeface="+mj-cs"/>
              </a:rPr>
              <a:t>جدد الثقة بالمخطئ</a:t>
            </a:r>
            <a:r>
              <a:rPr lang="ar-EG" altLang="en-US" sz="4000" dirty="0">
                <a:latin typeface="Arial" pitchFamily="34" charset="0"/>
                <a:cs typeface="+mj-cs"/>
              </a:rPr>
              <a:t>، </a:t>
            </a:r>
            <a:r>
              <a:rPr lang="ar-EG" sz="4000" dirty="0"/>
              <a:t>لا تجعله يشعر بالحرج أو الإهانة.</a:t>
            </a:r>
          </a:p>
          <a:p>
            <a:pPr marL="457212" indent="-457212" algn="r" rtl="1">
              <a:buFont typeface="Arial" panose="020B0604020202020204" pitchFamily="34" charset="0"/>
              <a:buChar char="•"/>
            </a:pPr>
            <a:r>
              <a:rPr lang="ar-EG" sz="4000" dirty="0"/>
              <a:t>إعطه سببا لعدم تطبيق وجهة نظره أو معلومة جديدة لم يكن يعرف بها.</a:t>
            </a:r>
          </a:p>
          <a:p>
            <a:pPr algn="r" rtl="1" eaLnBrk="0" hangingPunct="0">
              <a:defRPr/>
            </a:pPr>
            <a:endParaRPr lang="ar-SA" altLang="en-US" sz="3600" dirty="0">
              <a:latin typeface="Arial" pitchFamily="34" charset="0"/>
              <a:cs typeface="+mj-cs"/>
            </a:endParaRPr>
          </a:p>
        </p:txBody>
      </p:sp>
      <p:sp>
        <p:nvSpPr>
          <p:cNvPr id="2" name="TextBox 1"/>
          <p:cNvSpPr txBox="1"/>
          <p:nvPr/>
        </p:nvSpPr>
        <p:spPr>
          <a:xfrm>
            <a:off x="1631504" y="5809327"/>
            <a:ext cx="8359775" cy="1508105"/>
          </a:xfrm>
          <a:prstGeom prst="rect">
            <a:avLst/>
          </a:prstGeom>
          <a:noFill/>
        </p:spPr>
        <p:txBody>
          <a:bodyPr>
            <a:spAutoFit/>
          </a:bodyPr>
          <a:lstStyle/>
          <a:p>
            <a:pPr algn="ctr" eaLnBrk="0" hangingPunct="0">
              <a:defRPr/>
            </a:pPr>
            <a:r>
              <a:rPr lang="ar-EG" sz="3200" dirty="0">
                <a:solidFill>
                  <a:schemeClr val="tx2">
                    <a:lumMod val="60000"/>
                    <a:lumOff val="40000"/>
                  </a:schemeClr>
                </a:solidFill>
              </a:rPr>
              <a:t>«يا مرائي، أخرج أولا الخشبة من عينك، وحينئذ تبصر جيدا أن تخرج القذى من عين أخيك»</a:t>
            </a:r>
            <a:r>
              <a:rPr lang="ar-EG" dirty="0">
                <a:solidFill>
                  <a:schemeClr val="tx2">
                    <a:lumMod val="60000"/>
                    <a:lumOff val="40000"/>
                  </a:schemeClr>
                </a:solidFill>
              </a:rPr>
              <a:t>  - مت 5 : 7</a:t>
            </a:r>
          </a:p>
          <a:p>
            <a:pPr algn="ctr" eaLnBrk="0" hangingPunct="0">
              <a:defRPr/>
            </a:pPr>
            <a:endParaRPr lang="en-US" dirty="0"/>
          </a:p>
        </p:txBody>
      </p:sp>
    </p:spTree>
    <p:extLst>
      <p:ext uri="{BB962C8B-B14F-4D97-AF65-F5344CB8AC3E}">
        <p14:creationId xmlns:p14="http://schemas.microsoft.com/office/powerpoint/2010/main" val="370197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961" y="2154560"/>
            <a:ext cx="4572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p:nvPr>
        </p:nvSpPr>
        <p:spPr>
          <a:xfrm>
            <a:off x="5053856" y="1556792"/>
            <a:ext cx="5434632" cy="4267200"/>
          </a:xfrm>
        </p:spPr>
        <p:txBody>
          <a:bodyPr rtlCol="0">
            <a:normAutofit fontScale="92500" lnSpcReduction="10000"/>
          </a:bodyPr>
          <a:lstStyle/>
          <a:p>
            <a:pPr marL="0" indent="0" algn="ctr">
              <a:buNone/>
              <a:defRPr/>
            </a:pPr>
            <a:r>
              <a:rPr lang="ar-SA" sz="8800" dirty="0"/>
              <a:t> </a:t>
            </a:r>
            <a:r>
              <a:rPr lang="en-US" sz="8800" dirty="0"/>
              <a:t>“Put yourself in the other’s shoes”</a:t>
            </a:r>
            <a:endParaRPr lang="ar-EG" sz="8800" b="1" dirty="0">
              <a:solidFill>
                <a:schemeClr val="tx2">
                  <a:lumMod val="50000"/>
                </a:schemeClr>
              </a:solidFill>
              <a:effectLst>
                <a:outerShdw blurRad="38100" dist="38100" dir="2700000" algn="tl">
                  <a:srgbClr val="FFFFFF"/>
                </a:outerShdw>
              </a:effectLst>
            </a:endParaRPr>
          </a:p>
        </p:txBody>
      </p:sp>
      <p:sp>
        <p:nvSpPr>
          <p:cNvPr id="5" name="TextBox 4"/>
          <p:cNvSpPr txBox="1"/>
          <p:nvPr/>
        </p:nvSpPr>
        <p:spPr>
          <a:xfrm>
            <a:off x="7320139" y="421218"/>
            <a:ext cx="2919389" cy="830997"/>
          </a:xfrm>
          <a:prstGeom prst="rect">
            <a:avLst/>
          </a:prstGeom>
          <a:noFill/>
        </p:spPr>
        <p:txBody>
          <a:bodyPr wrap="none" rtlCol="0">
            <a:spAutoFit/>
          </a:bodyPr>
          <a:lstStyle/>
          <a:p>
            <a:r>
              <a:rPr lang="ar-EG" sz="4800" dirty="0"/>
              <a:t>القاعدة الذهبية</a:t>
            </a:r>
            <a:endParaRPr lang="en-US" sz="4800" dirty="0"/>
          </a:p>
        </p:txBody>
      </p:sp>
      <p:sp>
        <p:nvSpPr>
          <p:cNvPr id="7" name="Rectangle 1"/>
          <p:cNvSpPr>
            <a:spLocks noChangeArrowheads="1"/>
          </p:cNvSpPr>
          <p:nvPr/>
        </p:nvSpPr>
        <p:spPr bwMode="auto">
          <a:xfrm>
            <a:off x="4511827" y="6322367"/>
            <a:ext cx="33531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rtl="1" eaLnBrk="0" hangingPunct="0">
              <a:defRPr/>
            </a:pPr>
            <a:r>
              <a:rPr lang="ar-EG" altLang="en-US" sz="2000" dirty="0">
                <a:solidFill>
                  <a:schemeClr val="tx2">
                    <a:lumMod val="60000"/>
                    <a:lumOff val="40000"/>
                  </a:schemeClr>
                </a:solidFill>
                <a:cs typeface="+mn-cs"/>
              </a:rPr>
              <a:t>"كونوا لطفاء بعضكم نحو بعض"</a:t>
            </a:r>
          </a:p>
        </p:txBody>
      </p:sp>
    </p:spTree>
    <p:extLst>
      <p:ext uri="{BB962C8B-B14F-4D97-AF65-F5344CB8AC3E}">
        <p14:creationId xmlns:p14="http://schemas.microsoft.com/office/powerpoint/2010/main" val="30035539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0270" y="1124751"/>
            <a:ext cx="8814282" cy="646331"/>
          </a:xfrm>
          <a:prstGeom prst="rect">
            <a:avLst/>
          </a:prstGeom>
          <a:noFill/>
        </p:spPr>
        <p:txBody>
          <a:bodyPr wrap="square">
            <a:spAutoFit/>
          </a:bodyPr>
          <a:lstStyle/>
          <a:p>
            <a:pPr marL="457212" indent="-457212" algn="r" rtl="1">
              <a:buFont typeface="Arial" panose="020B0604020202020204" pitchFamily="34" charset="0"/>
              <a:buChar char="•"/>
            </a:pPr>
            <a:r>
              <a:rPr lang="ar-EG" sz="3600" dirty="0"/>
              <a:t>هل تهتم بمعرفة رد فعل المستقبل دائما؟؟!!</a:t>
            </a:r>
          </a:p>
        </p:txBody>
      </p:sp>
      <p:sp>
        <p:nvSpPr>
          <p:cNvPr id="6" name="TextBox 5"/>
          <p:cNvSpPr txBox="1"/>
          <p:nvPr/>
        </p:nvSpPr>
        <p:spPr>
          <a:xfrm>
            <a:off x="947430" y="404819"/>
            <a:ext cx="9517057" cy="830997"/>
          </a:xfrm>
          <a:prstGeom prst="rect">
            <a:avLst/>
          </a:prstGeom>
          <a:noFill/>
        </p:spPr>
        <p:txBody>
          <a:bodyPr wrap="square">
            <a:spAutoFit/>
          </a:bodyPr>
          <a:lstStyle/>
          <a:p>
            <a:pPr algn="r" rtl="1"/>
            <a:r>
              <a:rPr lang="ar-EG" sz="4800" b="1" dirty="0"/>
              <a:t>رد فعل مستقبل الرسالة</a:t>
            </a:r>
            <a:endParaRPr lang="en-US" sz="4800" b="1" dirty="0"/>
          </a:p>
        </p:txBody>
      </p:sp>
      <p:pic>
        <p:nvPicPr>
          <p:cNvPr id="3" name="Picture 2"/>
          <p:cNvPicPr>
            <a:picLocks noChangeAspect="1"/>
          </p:cNvPicPr>
          <p:nvPr/>
        </p:nvPicPr>
        <p:blipFill>
          <a:blip r:embed="rId3"/>
          <a:stretch>
            <a:fillRect/>
          </a:stretch>
        </p:blipFill>
        <p:spPr>
          <a:xfrm>
            <a:off x="219696" y="2168489"/>
            <a:ext cx="6884416" cy="4678051"/>
          </a:xfrm>
          <a:prstGeom prst="rect">
            <a:avLst/>
          </a:prstGeom>
        </p:spPr>
      </p:pic>
    </p:spTree>
    <p:extLst>
      <p:ext uri="{BB962C8B-B14F-4D97-AF65-F5344CB8AC3E}">
        <p14:creationId xmlns:p14="http://schemas.microsoft.com/office/powerpoint/2010/main" val="10297983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91344" y="332656"/>
          <a:ext cx="9649072" cy="6669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415480" y="72008"/>
            <a:ext cx="7200800" cy="6669360"/>
          </a:xfrm>
          <a:prstGeom prst="ellipse">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ar-EG" sz="7200" dirty="0">
                <a:solidFill>
                  <a:srgbClr val="FFC000"/>
                </a:solidFill>
              </a:rPr>
              <a:t>مهارات الإتصال الناجح!</a:t>
            </a:r>
            <a:endParaRPr lang="en-US" sz="7200" dirty="0">
              <a:solidFill>
                <a:srgbClr val="FFC000"/>
              </a:solidFill>
            </a:endParaRPr>
          </a:p>
        </p:txBody>
      </p:sp>
      <p:sp>
        <p:nvSpPr>
          <p:cNvPr id="4" name="TextBox 3"/>
          <p:cNvSpPr txBox="1"/>
          <p:nvPr/>
        </p:nvSpPr>
        <p:spPr>
          <a:xfrm>
            <a:off x="8400256" y="332656"/>
            <a:ext cx="3223656" cy="1754326"/>
          </a:xfrm>
          <a:prstGeom prst="rect">
            <a:avLst/>
          </a:prstGeom>
          <a:noFill/>
        </p:spPr>
        <p:txBody>
          <a:bodyPr wrap="square" rtlCol="0">
            <a:spAutoFit/>
          </a:bodyPr>
          <a:lstStyle/>
          <a:p>
            <a:pPr algn="r" rtl="1"/>
            <a:r>
              <a:rPr lang="ar-EG" sz="5400" dirty="0"/>
              <a:t>ما تم دراسته اليوم</a:t>
            </a:r>
            <a:endParaRPr lang="en-US" sz="5400" dirty="0"/>
          </a:p>
        </p:txBody>
      </p:sp>
    </p:spTree>
    <p:extLst>
      <p:ext uri="{BB962C8B-B14F-4D97-AF65-F5344CB8AC3E}">
        <p14:creationId xmlns:p14="http://schemas.microsoft.com/office/powerpoint/2010/main" val="275668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E246542E-CDC5-457C-B473-92AAD494CEB0}"/>
                                            </p:graphicEl>
                                          </p:spTgt>
                                        </p:tgtEl>
                                        <p:attrNameLst>
                                          <p:attrName>style.visibility</p:attrName>
                                        </p:attrNameLst>
                                      </p:cBhvr>
                                      <p:to>
                                        <p:strVal val="visible"/>
                                      </p:to>
                                    </p:set>
                                    <p:animEffect transition="in" filter="fade">
                                      <p:cBhvr>
                                        <p:cTn id="7" dur="500"/>
                                        <p:tgtEl>
                                          <p:spTgt spid="2">
                                            <p:graphicEl>
                                              <a:dgm id="{E246542E-CDC5-457C-B473-92AAD494CEB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193D4EA7-28AF-4992-8D7F-8DE04BB4426E}"/>
                                            </p:graphicEl>
                                          </p:spTgt>
                                        </p:tgtEl>
                                        <p:attrNameLst>
                                          <p:attrName>style.visibility</p:attrName>
                                        </p:attrNameLst>
                                      </p:cBhvr>
                                      <p:to>
                                        <p:strVal val="visible"/>
                                      </p:to>
                                    </p:set>
                                    <p:animEffect transition="in" filter="fade">
                                      <p:cBhvr>
                                        <p:cTn id="12" dur="500"/>
                                        <p:tgtEl>
                                          <p:spTgt spid="2">
                                            <p:graphicEl>
                                              <a:dgm id="{193D4EA7-28AF-4992-8D7F-8DE04BB4426E}"/>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graphicEl>
                                              <a:dgm id="{7AA04BFA-505D-4F19-947A-CBD31E5DDF9A}"/>
                                            </p:graphicEl>
                                          </p:spTgt>
                                        </p:tgtEl>
                                        <p:attrNameLst>
                                          <p:attrName>style.visibility</p:attrName>
                                        </p:attrNameLst>
                                      </p:cBhvr>
                                      <p:to>
                                        <p:strVal val="visible"/>
                                      </p:to>
                                    </p:set>
                                    <p:animEffect transition="in" filter="fade">
                                      <p:cBhvr>
                                        <p:cTn id="15" dur="500"/>
                                        <p:tgtEl>
                                          <p:spTgt spid="2">
                                            <p:graphicEl>
                                              <a:dgm id="{7AA04BFA-505D-4F19-947A-CBD31E5DDF9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graphicEl>
                                              <a:dgm id="{6E93DDB6-F494-418E-8655-6C998A063C34}"/>
                                            </p:graphicEl>
                                          </p:spTgt>
                                        </p:tgtEl>
                                        <p:attrNameLst>
                                          <p:attrName>style.visibility</p:attrName>
                                        </p:attrNameLst>
                                      </p:cBhvr>
                                      <p:to>
                                        <p:strVal val="visible"/>
                                      </p:to>
                                    </p:set>
                                    <p:animEffect transition="in" filter="fade">
                                      <p:cBhvr>
                                        <p:cTn id="20" dur="500"/>
                                        <p:tgtEl>
                                          <p:spTgt spid="2">
                                            <p:graphicEl>
                                              <a:dgm id="{6E93DDB6-F494-418E-8655-6C998A063C34}"/>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graphicEl>
                                              <a:dgm id="{E60F13F0-8137-49DA-90C2-DC48840EBC79}"/>
                                            </p:graphicEl>
                                          </p:spTgt>
                                        </p:tgtEl>
                                        <p:attrNameLst>
                                          <p:attrName>style.visibility</p:attrName>
                                        </p:attrNameLst>
                                      </p:cBhvr>
                                      <p:to>
                                        <p:strVal val="visible"/>
                                      </p:to>
                                    </p:set>
                                    <p:animEffect transition="in" filter="fade">
                                      <p:cBhvr>
                                        <p:cTn id="23" dur="500"/>
                                        <p:tgtEl>
                                          <p:spTgt spid="2">
                                            <p:graphicEl>
                                              <a:dgm id="{E60F13F0-8137-49DA-90C2-DC48840EBC79}"/>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graphicEl>
                                              <a:dgm id="{A56E49EB-76F0-40D5-8932-2E0115B5D33B}"/>
                                            </p:graphicEl>
                                          </p:spTgt>
                                        </p:tgtEl>
                                        <p:attrNameLst>
                                          <p:attrName>style.visibility</p:attrName>
                                        </p:attrNameLst>
                                      </p:cBhvr>
                                      <p:to>
                                        <p:strVal val="visible"/>
                                      </p:to>
                                    </p:set>
                                    <p:animEffect transition="in" filter="fade">
                                      <p:cBhvr>
                                        <p:cTn id="28" dur="500"/>
                                        <p:tgtEl>
                                          <p:spTgt spid="2">
                                            <p:graphicEl>
                                              <a:dgm id="{A56E49EB-76F0-40D5-8932-2E0115B5D33B}"/>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graphicEl>
                                              <a:dgm id="{56B71D85-38FA-4F65-9F5D-CFCD2A6F55C5}"/>
                                            </p:graphicEl>
                                          </p:spTgt>
                                        </p:tgtEl>
                                        <p:attrNameLst>
                                          <p:attrName>style.visibility</p:attrName>
                                        </p:attrNameLst>
                                      </p:cBhvr>
                                      <p:to>
                                        <p:strVal val="visible"/>
                                      </p:to>
                                    </p:set>
                                    <p:animEffect transition="in" filter="fade">
                                      <p:cBhvr>
                                        <p:cTn id="31" dur="500"/>
                                        <p:tgtEl>
                                          <p:spTgt spid="2">
                                            <p:graphicEl>
                                              <a:dgm id="{56B71D85-38FA-4F65-9F5D-CFCD2A6F55C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graphicEl>
                                              <a:dgm id="{8F5B89B3-8882-443E-89D7-705E0D1C8666}"/>
                                            </p:graphicEl>
                                          </p:spTgt>
                                        </p:tgtEl>
                                        <p:attrNameLst>
                                          <p:attrName>style.visibility</p:attrName>
                                        </p:attrNameLst>
                                      </p:cBhvr>
                                      <p:to>
                                        <p:strVal val="visible"/>
                                      </p:to>
                                    </p:set>
                                    <p:animEffect transition="in" filter="fade">
                                      <p:cBhvr>
                                        <p:cTn id="36" dur="500"/>
                                        <p:tgtEl>
                                          <p:spTgt spid="2">
                                            <p:graphicEl>
                                              <a:dgm id="{8F5B89B3-8882-443E-89D7-705E0D1C8666}"/>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graphicEl>
                                              <a:dgm id="{5C221282-B8B2-4AAC-BFA0-8AAB3F83AF27}"/>
                                            </p:graphicEl>
                                          </p:spTgt>
                                        </p:tgtEl>
                                        <p:attrNameLst>
                                          <p:attrName>style.visibility</p:attrName>
                                        </p:attrNameLst>
                                      </p:cBhvr>
                                      <p:to>
                                        <p:strVal val="visible"/>
                                      </p:to>
                                    </p:set>
                                    <p:animEffect transition="in" filter="fade">
                                      <p:cBhvr>
                                        <p:cTn id="39" dur="500"/>
                                        <p:tgtEl>
                                          <p:spTgt spid="2">
                                            <p:graphicEl>
                                              <a:dgm id="{5C221282-B8B2-4AAC-BFA0-8AAB3F83AF27}"/>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graphicEl>
                                              <a:dgm id="{6D0F8FD8-0FF4-4B4B-A53A-7E770B77C237}"/>
                                            </p:graphicEl>
                                          </p:spTgt>
                                        </p:tgtEl>
                                        <p:attrNameLst>
                                          <p:attrName>style.visibility</p:attrName>
                                        </p:attrNameLst>
                                      </p:cBhvr>
                                      <p:to>
                                        <p:strVal val="visible"/>
                                      </p:to>
                                    </p:set>
                                    <p:animEffect transition="in" filter="fade">
                                      <p:cBhvr>
                                        <p:cTn id="42" dur="500"/>
                                        <p:tgtEl>
                                          <p:spTgt spid="2">
                                            <p:graphicEl>
                                              <a:dgm id="{6D0F8FD8-0FF4-4B4B-A53A-7E770B77C23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3">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57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1B5A0C6C-2CC9-490C-9C20-916D4C2AEBE7}"/>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fontScale="90000"/>
          </a:bodyPr>
          <a:lstStyle/>
          <a:p>
            <a:pPr algn="ctr"/>
            <a:r>
              <a:rPr lang="ar-EG" altLang="en-US" sz="4000" b="1" dirty="0">
                <a:solidFill>
                  <a:schemeClr val="bg1"/>
                </a:solidFill>
                <a:latin typeface="Arial" pitchFamily="34" charset="0"/>
              </a:rPr>
              <a:t>مقدمة فى فن الإتصال مع الناس</a:t>
            </a:r>
            <a:endParaRPr lang="en-US" sz="4000" dirty="0">
              <a:solidFill>
                <a:schemeClr val="bg1"/>
              </a:solidFill>
            </a:endParaRPr>
          </a:p>
        </p:txBody>
      </p:sp>
      <p:pic>
        <p:nvPicPr>
          <p:cNvPr id="7" name="Picture 2">
            <a:extLst>
              <a:ext uri="{FF2B5EF4-FFF2-40B4-BE49-F238E27FC236}">
                <a16:creationId xmlns:a16="http://schemas.microsoft.com/office/drawing/2014/main" id="{3614886D-0148-47C0-A117-E57A5724A6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625" b="61400"/>
          <a:stretch/>
        </p:blipFill>
        <p:spPr bwMode="auto">
          <a:xfrm>
            <a:off x="4295800" y="536217"/>
            <a:ext cx="6233864" cy="464531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3719736" y="5517232"/>
            <a:ext cx="7188199" cy="632359"/>
          </a:xfrm>
        </p:spPr>
        <p:txBody>
          <a:bodyPr>
            <a:normAutofit/>
          </a:bodyPr>
          <a:lstStyle/>
          <a:p>
            <a:pPr algn="ctr" rtl="1" eaLnBrk="1" hangingPunct="1">
              <a:spcBef>
                <a:spcPct val="50000"/>
              </a:spcBef>
              <a:buFont typeface="Arial" pitchFamily="34" charset="0"/>
              <a:buNone/>
            </a:pPr>
            <a:r>
              <a:rPr lang="en-US" altLang="en-US" b="1" dirty="0">
                <a:latin typeface="Arial" pitchFamily="34" charset="0"/>
              </a:rPr>
              <a:t>Basics of Communication Skills</a:t>
            </a:r>
            <a:r>
              <a:rPr lang="ar-EG" altLang="en-US" b="1" dirty="0">
                <a:latin typeface="Arial" pitchFamily="34" charset="0"/>
              </a:rPr>
              <a:t>  </a:t>
            </a:r>
            <a:endParaRPr lang="ar-SA" altLang="en-US" b="1" dirty="0">
              <a:latin typeface="Arial" pitchFamily="34" charset="0"/>
            </a:endParaRPr>
          </a:p>
        </p:txBody>
      </p:sp>
    </p:spTree>
    <p:extLst>
      <p:ext uri="{BB962C8B-B14F-4D97-AF65-F5344CB8AC3E}">
        <p14:creationId xmlns:p14="http://schemas.microsoft.com/office/powerpoint/2010/main" val="1625530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1638300" y="1143006"/>
            <a:ext cx="3549650" cy="4525963"/>
          </a:xfrm>
        </p:spPr>
        <p:txBody>
          <a:bodyPr>
            <a:noAutofit/>
          </a:bodyPr>
          <a:lstStyle/>
          <a:p>
            <a:pPr marL="0" indent="0">
              <a:buNone/>
            </a:pPr>
            <a:r>
              <a:rPr lang="en-US" sz="7200" dirty="0"/>
              <a:t>The Power of Words!</a:t>
            </a:r>
          </a:p>
        </p:txBody>
      </p:sp>
      <p:pic>
        <p:nvPicPr>
          <p:cNvPr id="1026" name="Picture 2">
            <a:hlinkClick r:id="rId3" action="ppaction://hlinkfile"/>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92"/>
          <a:stretch/>
        </p:blipFill>
        <p:spPr bwMode="auto">
          <a:xfrm>
            <a:off x="5022850" y="2057400"/>
            <a:ext cx="5492528"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53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dissolve">
                                      <p:cBhvr>
                                        <p:cTn id="1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4C83C5-D94F-45A2-BA21-24F2E39765F4}"/>
              </a:ext>
            </a:extLst>
          </p:cNvPr>
          <p:cNvSpPr>
            <a:spLocks noGrp="1"/>
          </p:cNvSpPr>
          <p:nvPr>
            <p:ph idx="1"/>
          </p:nvPr>
        </p:nvSpPr>
        <p:spPr/>
        <p:txBody>
          <a:bodyPr/>
          <a:lstStyle/>
          <a:p>
            <a:endParaRPr lang="en-US"/>
          </a:p>
        </p:txBody>
      </p:sp>
      <p:sp>
        <p:nvSpPr>
          <p:cNvPr id="5" name="Title 4">
            <a:extLst>
              <a:ext uri="{FF2B5EF4-FFF2-40B4-BE49-F238E27FC236}">
                <a16:creationId xmlns:a16="http://schemas.microsoft.com/office/drawing/2014/main" id="{9462DEC5-32B9-4874-95F8-1BC723749EF5}"/>
              </a:ext>
            </a:extLst>
          </p:cNvPr>
          <p:cNvSpPr>
            <a:spLocks noGrp="1"/>
          </p:cNvSpPr>
          <p:nvPr>
            <p:ph type="title"/>
          </p:nvPr>
        </p:nvSpPr>
        <p:spPr/>
        <p:txBody>
          <a:bodyPr/>
          <a:lstStyle/>
          <a:p>
            <a:endParaRPr lang="en-US"/>
          </a:p>
        </p:txBody>
      </p:sp>
      <p:pic>
        <p:nvPicPr>
          <p:cNvPr id="7" name="The Power of Words - YouTube-1">
            <a:hlinkClick r:id="" action="ppaction://media"/>
            <a:extLst>
              <a:ext uri="{FF2B5EF4-FFF2-40B4-BE49-F238E27FC236}">
                <a16:creationId xmlns:a16="http://schemas.microsoft.com/office/drawing/2014/main" id="{080B5016-F4ED-47C0-A824-79EAD1F7D7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8631" y="-27384"/>
            <a:ext cx="9755921" cy="6885384"/>
          </a:xfrm>
          <a:prstGeom prst="rect">
            <a:avLst/>
          </a:prstGeom>
        </p:spPr>
      </p:pic>
    </p:spTree>
    <p:extLst>
      <p:ext uri="{BB962C8B-B14F-4D97-AF65-F5344CB8AC3E}">
        <p14:creationId xmlns:p14="http://schemas.microsoft.com/office/powerpoint/2010/main" val="119882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6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47900" y="2030984"/>
            <a:ext cx="7772400" cy="14700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buNone/>
            </a:pPr>
            <a:r>
              <a:rPr lang="ar-EG" sz="11500" dirty="0"/>
              <a:t>شكرا لمتابعتكم!</a:t>
            </a:r>
            <a:br>
              <a:rPr lang="ar-EG" sz="11500" dirty="0"/>
            </a:br>
            <a:endParaRPr lang="en-US" sz="11500" dirty="0"/>
          </a:p>
        </p:txBody>
      </p:sp>
    </p:spTree>
    <p:extLst>
      <p:ext uri="{BB962C8B-B14F-4D97-AF65-F5344CB8AC3E}">
        <p14:creationId xmlns:p14="http://schemas.microsoft.com/office/powerpoint/2010/main" val="2776273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0" name="Group 4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5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3" name="Group 7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74" name="Rectangle 7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41639B0C-5916-4EBF-AA15-23820CAA92A7}"/>
              </a:ext>
            </a:extLst>
          </p:cNvPr>
          <p:cNvSpPr>
            <a:spLocks noGrp="1"/>
          </p:cNvSpPr>
          <p:nvPr>
            <p:ph type="title"/>
          </p:nvPr>
        </p:nvSpPr>
        <p:spPr>
          <a:xfrm>
            <a:off x="904877" y="2415322"/>
            <a:ext cx="3451730" cy="2399869"/>
          </a:xfrm>
        </p:spPr>
        <p:txBody>
          <a:bodyPr>
            <a:normAutofit/>
          </a:bodyPr>
          <a:lstStyle/>
          <a:p>
            <a:pPr algn="ctr"/>
            <a:r>
              <a:rPr lang="ar-EG" altLang="en-US" sz="4000">
                <a:solidFill>
                  <a:srgbClr val="FFFFFF"/>
                </a:solidFill>
              </a:rPr>
              <a:t>ما هو تعريف الإتصال؟</a:t>
            </a:r>
            <a:endParaRPr lang="en-US" sz="4000">
              <a:solidFill>
                <a:srgbClr val="FFFFFF"/>
              </a:solidFill>
            </a:endParaRPr>
          </a:p>
        </p:txBody>
      </p:sp>
      <p:sp>
        <p:nvSpPr>
          <p:cNvPr id="3" name="Content Placeholder 2">
            <a:extLst>
              <a:ext uri="{FF2B5EF4-FFF2-40B4-BE49-F238E27FC236}">
                <a16:creationId xmlns:a16="http://schemas.microsoft.com/office/drawing/2014/main" id="{D5E25BBD-25EB-4CE2-BE49-2EA2820B96E5}"/>
              </a:ext>
            </a:extLst>
          </p:cNvPr>
          <p:cNvSpPr>
            <a:spLocks noGrp="1"/>
          </p:cNvSpPr>
          <p:nvPr>
            <p:ph idx="1"/>
          </p:nvPr>
        </p:nvSpPr>
        <p:spPr>
          <a:xfrm>
            <a:off x="5120640" y="804672"/>
            <a:ext cx="6281928" cy="5248656"/>
          </a:xfrm>
        </p:spPr>
        <p:txBody>
          <a:bodyPr anchor="ctr">
            <a:normAutofit/>
          </a:bodyPr>
          <a:lstStyle/>
          <a:p>
            <a:pPr marL="0" indent="0" algn="r" rtl="1">
              <a:buNone/>
            </a:pPr>
            <a:r>
              <a:rPr lang="ar-JO" altLang="zh-CN" sz="5400" dirty="0">
                <a:ea typeface="Times New Roman" pitchFamily="18" charset="0"/>
                <a:cs typeface="Times New Roman" pitchFamily="18" charset="0"/>
              </a:rPr>
              <a:t>الاتصال هو </a:t>
            </a:r>
            <a:r>
              <a:rPr lang="ar-EG" altLang="zh-CN" sz="5400" dirty="0">
                <a:ea typeface="Times New Roman" pitchFamily="18" charset="0"/>
                <a:cs typeface="Times New Roman" pitchFamily="18" charset="0"/>
              </a:rPr>
              <a:t>الوسيلة </a:t>
            </a:r>
            <a:r>
              <a:rPr lang="ar-JO" altLang="zh-CN" sz="5400" dirty="0">
                <a:ea typeface="Times New Roman" pitchFamily="18" charset="0"/>
                <a:cs typeface="Times New Roman" pitchFamily="18" charset="0"/>
              </a:rPr>
              <a:t>التي يتم بها نقل المعلومات والمعاني والأفكار</a:t>
            </a:r>
            <a:r>
              <a:rPr lang="ar-EG" altLang="zh-CN" sz="5400" dirty="0">
                <a:ea typeface="Times New Roman" pitchFamily="18" charset="0"/>
                <a:cs typeface="Times New Roman" pitchFamily="18" charset="0"/>
              </a:rPr>
              <a:t> </a:t>
            </a:r>
            <a:r>
              <a:rPr lang="ar-JO" altLang="zh-CN" sz="5400" dirty="0">
                <a:ea typeface="Times New Roman" pitchFamily="18" charset="0"/>
                <a:cs typeface="Times New Roman" pitchFamily="18" charset="0"/>
              </a:rPr>
              <a:t>من </a:t>
            </a:r>
            <a:r>
              <a:rPr lang="ar-EG" altLang="zh-CN" sz="5400" dirty="0">
                <a:ea typeface="Times New Roman" pitchFamily="18" charset="0"/>
                <a:cs typeface="Times New Roman" pitchFamily="18" charset="0"/>
              </a:rPr>
              <a:t>المرسل إلى</a:t>
            </a:r>
            <a:r>
              <a:rPr lang="en-US" altLang="zh-CN" sz="5400" dirty="0">
                <a:ea typeface="Times New Roman" pitchFamily="18" charset="0"/>
                <a:cs typeface="Times New Roman" pitchFamily="18" charset="0"/>
              </a:rPr>
              <a:t> </a:t>
            </a:r>
            <a:r>
              <a:rPr lang="ar-EG" altLang="zh-CN" sz="5400" dirty="0">
                <a:ea typeface="Times New Roman" pitchFamily="18" charset="0"/>
                <a:cs typeface="Times New Roman" pitchFamily="18" charset="0"/>
              </a:rPr>
              <a:t>المستقبل</a:t>
            </a:r>
            <a:r>
              <a:rPr lang="en-US" altLang="zh-CN" sz="5400" dirty="0">
                <a:ea typeface="Times New Roman" pitchFamily="18" charset="0"/>
                <a:cs typeface="Times New Roman" pitchFamily="18" charset="0"/>
              </a:rPr>
              <a:t> </a:t>
            </a:r>
            <a:r>
              <a:rPr lang="ar-EG" altLang="zh-CN" sz="5400" dirty="0">
                <a:ea typeface="Times New Roman" pitchFamily="18" charset="0"/>
                <a:cs typeface="Times New Roman" pitchFamily="18" charset="0"/>
              </a:rPr>
              <a:t>لتحقيق هدف معين.</a:t>
            </a:r>
          </a:p>
        </p:txBody>
      </p:sp>
    </p:spTree>
    <p:extLst>
      <p:ext uri="{BB962C8B-B14F-4D97-AF65-F5344CB8AC3E}">
        <p14:creationId xmlns:p14="http://schemas.microsoft.com/office/powerpoint/2010/main" val="34491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487488" y="332656"/>
          <a:ext cx="9649072" cy="6669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2711624" y="72008"/>
            <a:ext cx="7200800" cy="6669360"/>
          </a:xfrm>
          <a:prstGeom prst="ellipse">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ar-EG" sz="7200" dirty="0">
                <a:solidFill>
                  <a:srgbClr val="FFC000"/>
                </a:solidFill>
              </a:rPr>
              <a:t>بيئة الإتصال</a:t>
            </a:r>
            <a:endParaRPr lang="en-US" sz="7200" dirty="0">
              <a:solidFill>
                <a:srgbClr val="FFC000"/>
              </a:solidFill>
            </a:endParaRPr>
          </a:p>
        </p:txBody>
      </p:sp>
    </p:spTree>
    <p:extLst>
      <p:ext uri="{BB962C8B-B14F-4D97-AF65-F5344CB8AC3E}">
        <p14:creationId xmlns:p14="http://schemas.microsoft.com/office/powerpoint/2010/main" val="397931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E246542E-CDC5-457C-B473-92AAD494CEB0}"/>
                                            </p:graphicEl>
                                          </p:spTgt>
                                        </p:tgtEl>
                                        <p:attrNameLst>
                                          <p:attrName>style.visibility</p:attrName>
                                        </p:attrNameLst>
                                      </p:cBhvr>
                                      <p:to>
                                        <p:strVal val="visible"/>
                                      </p:to>
                                    </p:set>
                                    <p:animEffect transition="in" filter="fade">
                                      <p:cBhvr>
                                        <p:cTn id="7" dur="500"/>
                                        <p:tgtEl>
                                          <p:spTgt spid="2">
                                            <p:graphicEl>
                                              <a:dgm id="{E246542E-CDC5-457C-B473-92AAD494CEB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193D4EA7-28AF-4992-8D7F-8DE04BB4426E}"/>
                                            </p:graphicEl>
                                          </p:spTgt>
                                        </p:tgtEl>
                                        <p:attrNameLst>
                                          <p:attrName>style.visibility</p:attrName>
                                        </p:attrNameLst>
                                      </p:cBhvr>
                                      <p:to>
                                        <p:strVal val="visible"/>
                                      </p:to>
                                    </p:set>
                                    <p:animEffect transition="in" filter="fade">
                                      <p:cBhvr>
                                        <p:cTn id="12" dur="500"/>
                                        <p:tgtEl>
                                          <p:spTgt spid="2">
                                            <p:graphicEl>
                                              <a:dgm id="{193D4EA7-28AF-4992-8D7F-8DE04BB4426E}"/>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graphicEl>
                                              <a:dgm id="{7AA04BFA-505D-4F19-947A-CBD31E5DDF9A}"/>
                                            </p:graphicEl>
                                          </p:spTgt>
                                        </p:tgtEl>
                                        <p:attrNameLst>
                                          <p:attrName>style.visibility</p:attrName>
                                        </p:attrNameLst>
                                      </p:cBhvr>
                                      <p:to>
                                        <p:strVal val="visible"/>
                                      </p:to>
                                    </p:set>
                                    <p:animEffect transition="in" filter="fade">
                                      <p:cBhvr>
                                        <p:cTn id="15" dur="500"/>
                                        <p:tgtEl>
                                          <p:spTgt spid="2">
                                            <p:graphicEl>
                                              <a:dgm id="{7AA04BFA-505D-4F19-947A-CBD31E5DDF9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graphicEl>
                                              <a:dgm id="{6E93DDB6-F494-418E-8655-6C998A063C34}"/>
                                            </p:graphicEl>
                                          </p:spTgt>
                                        </p:tgtEl>
                                        <p:attrNameLst>
                                          <p:attrName>style.visibility</p:attrName>
                                        </p:attrNameLst>
                                      </p:cBhvr>
                                      <p:to>
                                        <p:strVal val="visible"/>
                                      </p:to>
                                    </p:set>
                                    <p:animEffect transition="in" filter="fade">
                                      <p:cBhvr>
                                        <p:cTn id="20" dur="500"/>
                                        <p:tgtEl>
                                          <p:spTgt spid="2">
                                            <p:graphicEl>
                                              <a:dgm id="{6E93DDB6-F494-418E-8655-6C998A063C34}"/>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graphicEl>
                                              <a:dgm id="{E60F13F0-8137-49DA-90C2-DC48840EBC79}"/>
                                            </p:graphicEl>
                                          </p:spTgt>
                                        </p:tgtEl>
                                        <p:attrNameLst>
                                          <p:attrName>style.visibility</p:attrName>
                                        </p:attrNameLst>
                                      </p:cBhvr>
                                      <p:to>
                                        <p:strVal val="visible"/>
                                      </p:to>
                                    </p:set>
                                    <p:animEffect transition="in" filter="fade">
                                      <p:cBhvr>
                                        <p:cTn id="23" dur="500"/>
                                        <p:tgtEl>
                                          <p:spTgt spid="2">
                                            <p:graphicEl>
                                              <a:dgm id="{E60F13F0-8137-49DA-90C2-DC48840EBC79}"/>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graphicEl>
                                              <a:dgm id="{A56E49EB-76F0-40D5-8932-2E0115B5D33B}"/>
                                            </p:graphicEl>
                                          </p:spTgt>
                                        </p:tgtEl>
                                        <p:attrNameLst>
                                          <p:attrName>style.visibility</p:attrName>
                                        </p:attrNameLst>
                                      </p:cBhvr>
                                      <p:to>
                                        <p:strVal val="visible"/>
                                      </p:to>
                                    </p:set>
                                    <p:animEffect transition="in" filter="fade">
                                      <p:cBhvr>
                                        <p:cTn id="28" dur="500"/>
                                        <p:tgtEl>
                                          <p:spTgt spid="2">
                                            <p:graphicEl>
                                              <a:dgm id="{A56E49EB-76F0-40D5-8932-2E0115B5D33B}"/>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graphicEl>
                                              <a:dgm id="{56B71D85-38FA-4F65-9F5D-CFCD2A6F55C5}"/>
                                            </p:graphicEl>
                                          </p:spTgt>
                                        </p:tgtEl>
                                        <p:attrNameLst>
                                          <p:attrName>style.visibility</p:attrName>
                                        </p:attrNameLst>
                                      </p:cBhvr>
                                      <p:to>
                                        <p:strVal val="visible"/>
                                      </p:to>
                                    </p:set>
                                    <p:animEffect transition="in" filter="fade">
                                      <p:cBhvr>
                                        <p:cTn id="31" dur="500"/>
                                        <p:tgtEl>
                                          <p:spTgt spid="2">
                                            <p:graphicEl>
                                              <a:dgm id="{56B71D85-38FA-4F65-9F5D-CFCD2A6F55C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graphicEl>
                                              <a:dgm id="{8F5B89B3-8882-443E-89D7-705E0D1C8666}"/>
                                            </p:graphicEl>
                                          </p:spTgt>
                                        </p:tgtEl>
                                        <p:attrNameLst>
                                          <p:attrName>style.visibility</p:attrName>
                                        </p:attrNameLst>
                                      </p:cBhvr>
                                      <p:to>
                                        <p:strVal val="visible"/>
                                      </p:to>
                                    </p:set>
                                    <p:animEffect transition="in" filter="fade">
                                      <p:cBhvr>
                                        <p:cTn id="36" dur="500"/>
                                        <p:tgtEl>
                                          <p:spTgt spid="2">
                                            <p:graphicEl>
                                              <a:dgm id="{8F5B89B3-8882-443E-89D7-705E0D1C8666}"/>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graphicEl>
                                              <a:dgm id="{5C221282-B8B2-4AAC-BFA0-8AAB3F83AF27}"/>
                                            </p:graphicEl>
                                          </p:spTgt>
                                        </p:tgtEl>
                                        <p:attrNameLst>
                                          <p:attrName>style.visibility</p:attrName>
                                        </p:attrNameLst>
                                      </p:cBhvr>
                                      <p:to>
                                        <p:strVal val="visible"/>
                                      </p:to>
                                    </p:set>
                                    <p:animEffect transition="in" filter="fade">
                                      <p:cBhvr>
                                        <p:cTn id="39" dur="500"/>
                                        <p:tgtEl>
                                          <p:spTgt spid="2">
                                            <p:graphicEl>
                                              <a:dgm id="{5C221282-B8B2-4AAC-BFA0-8AAB3F83AF27}"/>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graphicEl>
                                              <a:dgm id="{6D0F8FD8-0FF4-4B4B-A53A-7E770B77C237}"/>
                                            </p:graphicEl>
                                          </p:spTgt>
                                        </p:tgtEl>
                                        <p:attrNameLst>
                                          <p:attrName>style.visibility</p:attrName>
                                        </p:attrNameLst>
                                      </p:cBhvr>
                                      <p:to>
                                        <p:strVal val="visible"/>
                                      </p:to>
                                    </p:set>
                                    <p:animEffect transition="in" filter="fade">
                                      <p:cBhvr>
                                        <p:cTn id="42" dur="500"/>
                                        <p:tgtEl>
                                          <p:spTgt spid="2">
                                            <p:graphicEl>
                                              <a:dgm id="{6D0F8FD8-0FF4-4B4B-A53A-7E770B77C23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a:spLocks noChangeArrowheads="1"/>
          </p:cNvSpPr>
          <p:nvPr/>
        </p:nvSpPr>
        <p:spPr bwMode="auto">
          <a:xfrm>
            <a:off x="2262111" y="2204864"/>
            <a:ext cx="741045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800">
                <a:solidFill>
                  <a:schemeClr val="tx1"/>
                </a:solidFill>
                <a:latin typeface="Arial" pitchFamily="34" charset="0"/>
                <a:cs typeface="Simplified Arabic" pitchFamily="18" charset="-78"/>
              </a:defRPr>
            </a:lvl1pPr>
            <a:lvl2pPr marL="742950" indent="-285750" algn="ctr" eaLnBrk="0" hangingPunct="0">
              <a:defRPr sz="2800">
                <a:solidFill>
                  <a:schemeClr val="tx1"/>
                </a:solidFill>
                <a:latin typeface="Arial" pitchFamily="34" charset="0"/>
                <a:cs typeface="Simplified Arabic" pitchFamily="18" charset="-78"/>
              </a:defRPr>
            </a:lvl2pPr>
            <a:lvl3pPr marL="1143000" indent="-228600" algn="ctr" eaLnBrk="0" hangingPunct="0">
              <a:defRPr sz="2800">
                <a:solidFill>
                  <a:schemeClr val="tx1"/>
                </a:solidFill>
                <a:latin typeface="Arial" pitchFamily="34" charset="0"/>
                <a:cs typeface="Simplified Arabic" pitchFamily="18" charset="-78"/>
              </a:defRPr>
            </a:lvl3pPr>
            <a:lvl4pPr marL="1600200" indent="-228600" algn="ctr" eaLnBrk="0" hangingPunct="0">
              <a:defRPr sz="2800">
                <a:solidFill>
                  <a:schemeClr val="tx1"/>
                </a:solidFill>
                <a:latin typeface="Arial" pitchFamily="34" charset="0"/>
                <a:cs typeface="Simplified Arabic" pitchFamily="18" charset="-78"/>
              </a:defRPr>
            </a:lvl4pPr>
            <a:lvl5pPr marL="2057400" indent="-228600" algn="ctr" eaLnBrk="0" hangingPunct="0">
              <a:defRPr sz="2800">
                <a:solidFill>
                  <a:schemeClr val="tx1"/>
                </a:solidFill>
                <a:latin typeface="Arial" pitchFamily="34" charset="0"/>
                <a:cs typeface="Simplified Arabic" pitchFamily="18" charset="-78"/>
              </a:defRPr>
            </a:lvl5pPr>
            <a:lvl6pPr marL="25146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6pPr>
            <a:lvl7pPr marL="29718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7pPr>
            <a:lvl8pPr marL="34290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8pPr>
            <a:lvl9pPr marL="3886200" indent="-228600" algn="ctr" eaLnBrk="0" fontAlgn="base" hangingPunct="0">
              <a:spcBef>
                <a:spcPct val="0"/>
              </a:spcBef>
              <a:spcAft>
                <a:spcPct val="0"/>
              </a:spcAft>
              <a:defRPr sz="2800">
                <a:solidFill>
                  <a:schemeClr val="tx1"/>
                </a:solidFill>
                <a:latin typeface="Arial" pitchFamily="34" charset="0"/>
                <a:cs typeface="Simplified Arabic" pitchFamily="18" charset="-78"/>
              </a:defRPr>
            </a:lvl9pPr>
          </a:lstStyle>
          <a:p>
            <a:pPr rtl="1">
              <a:spcBef>
                <a:spcPct val="50000"/>
              </a:spcBef>
            </a:pPr>
            <a:r>
              <a:rPr lang="ar-EG" altLang="en-US" sz="8800" dirty="0"/>
              <a:t>ما هى خصائص الرسالة </a:t>
            </a:r>
            <a:r>
              <a:rPr lang="ar-EG" sz="8800" dirty="0"/>
              <a:t>ال</a:t>
            </a:r>
            <a:r>
              <a:rPr lang="ar-SA" sz="8800" dirty="0"/>
              <a:t>ناجحة</a:t>
            </a:r>
            <a:endParaRPr lang="ar-EG" altLang="en-US" sz="8800" dirty="0"/>
          </a:p>
        </p:txBody>
      </p:sp>
      <p:sp>
        <p:nvSpPr>
          <p:cNvPr id="3" name="Text Box 2"/>
          <p:cNvSpPr txBox="1">
            <a:spLocks noChangeArrowheads="1"/>
          </p:cNvSpPr>
          <p:nvPr/>
        </p:nvSpPr>
        <p:spPr bwMode="auto">
          <a:xfrm>
            <a:off x="8976320" y="437762"/>
            <a:ext cx="233097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cs typeface="Times New Roman" pitchFamily="18" charset="0"/>
              </a:defRPr>
            </a:lvl1pPr>
            <a:lvl2pPr marL="742950" indent="-285750" eaLnBrk="0" hangingPunct="0">
              <a:defRPr sz="2000">
                <a:solidFill>
                  <a:schemeClr val="tx1"/>
                </a:solidFill>
                <a:latin typeface="Times New Roman" pitchFamily="18" charset="0"/>
                <a:cs typeface="Times New Roman" pitchFamily="18" charset="0"/>
              </a:defRPr>
            </a:lvl2pPr>
            <a:lvl3pPr marL="1143000" indent="-228600" eaLnBrk="0" hangingPunct="0">
              <a:defRPr sz="2000">
                <a:solidFill>
                  <a:schemeClr val="tx1"/>
                </a:solidFill>
                <a:latin typeface="Times New Roman" pitchFamily="18" charset="0"/>
                <a:cs typeface="Times New Roman" pitchFamily="18" charset="0"/>
              </a:defRPr>
            </a:lvl3pPr>
            <a:lvl4pPr marL="1600200" indent="-228600" eaLnBrk="0" hangingPunct="0">
              <a:defRPr sz="2000">
                <a:solidFill>
                  <a:schemeClr val="tx1"/>
                </a:solidFill>
                <a:latin typeface="Times New Roman" pitchFamily="18" charset="0"/>
                <a:cs typeface="Times New Roman" pitchFamily="18" charset="0"/>
              </a:defRPr>
            </a:lvl4pPr>
            <a:lvl5pPr marL="2057400" indent="-228600" eaLnBrk="0" hangingPunct="0">
              <a:defRPr sz="2000">
                <a:solidFill>
                  <a:schemeClr val="tx1"/>
                </a:solidFill>
                <a:latin typeface="Times New Roman" pitchFamily="18" charset="0"/>
                <a:cs typeface="Times New Roman" pitchFamily="18" charset="0"/>
              </a:defRPr>
            </a:lvl5pPr>
            <a:lvl6pPr marL="2514600" indent="-228600" algn="r" rtl="1" eaLnBrk="0" fontAlgn="base" hangingPunct="0">
              <a:spcBef>
                <a:spcPct val="0"/>
              </a:spcBef>
              <a:spcAft>
                <a:spcPct val="0"/>
              </a:spcAft>
              <a:defRPr sz="2000">
                <a:solidFill>
                  <a:schemeClr val="tx1"/>
                </a:solidFill>
                <a:latin typeface="Times New Roman" pitchFamily="18" charset="0"/>
                <a:cs typeface="Times New Roman" pitchFamily="18" charset="0"/>
              </a:defRPr>
            </a:lvl6pPr>
            <a:lvl7pPr marL="2971800" indent="-228600" algn="r" rtl="1" eaLnBrk="0" fontAlgn="base" hangingPunct="0">
              <a:spcBef>
                <a:spcPct val="0"/>
              </a:spcBef>
              <a:spcAft>
                <a:spcPct val="0"/>
              </a:spcAft>
              <a:defRPr sz="2000">
                <a:solidFill>
                  <a:schemeClr val="tx1"/>
                </a:solidFill>
                <a:latin typeface="Times New Roman" pitchFamily="18" charset="0"/>
                <a:cs typeface="Times New Roman" pitchFamily="18" charset="0"/>
              </a:defRPr>
            </a:lvl7pPr>
            <a:lvl8pPr marL="3429000" indent="-228600" algn="r" rtl="1" eaLnBrk="0" fontAlgn="base" hangingPunct="0">
              <a:spcBef>
                <a:spcPct val="0"/>
              </a:spcBef>
              <a:spcAft>
                <a:spcPct val="0"/>
              </a:spcAft>
              <a:defRPr sz="2000">
                <a:solidFill>
                  <a:schemeClr val="tx1"/>
                </a:solidFill>
                <a:latin typeface="Times New Roman" pitchFamily="18" charset="0"/>
                <a:cs typeface="Times New Roman" pitchFamily="18" charset="0"/>
              </a:defRPr>
            </a:lvl8pPr>
            <a:lvl9pPr marL="3886200" indent="-228600" algn="r" rtl="1" eaLnBrk="0" fontAlgn="base" hangingPunct="0">
              <a:spcBef>
                <a:spcPct val="0"/>
              </a:spcBef>
              <a:spcAft>
                <a:spcPct val="0"/>
              </a:spcAft>
              <a:defRPr sz="2000">
                <a:solidFill>
                  <a:schemeClr val="tx1"/>
                </a:solidFill>
                <a:latin typeface="Times New Roman" pitchFamily="18" charset="0"/>
                <a:cs typeface="Times New Roman" pitchFamily="18" charset="0"/>
              </a:defRPr>
            </a:lvl9pPr>
          </a:lstStyle>
          <a:p>
            <a:pPr algn="r" rtl="1"/>
            <a:r>
              <a:rPr lang="ar-EG" sz="6600" dirty="0">
                <a:solidFill>
                  <a:srgbClr val="0070C0"/>
                </a:solidFill>
              </a:rPr>
              <a:t>مناقشة</a:t>
            </a:r>
          </a:p>
        </p:txBody>
      </p:sp>
      <p:sp>
        <p:nvSpPr>
          <p:cNvPr id="4" name="Title 3">
            <a:extLst>
              <a:ext uri="{FF2B5EF4-FFF2-40B4-BE49-F238E27FC236}">
                <a16:creationId xmlns:a16="http://schemas.microsoft.com/office/drawing/2014/main" id="{79B1E586-0CAD-48DC-A528-E736F4AA489A}"/>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00F31782-6651-4E1E-8D85-D2A9BDE486AE}"/>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506439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FA66F9-D5D4-4FDF-95E2-20A8386F29F7}"/>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rmAutofit/>
          </a:bodyPr>
          <a:lstStyle/>
          <a:p>
            <a:pPr algn="ctr" rtl="1"/>
            <a:r>
              <a:rPr lang="ar-EG" altLang="en-US" sz="4000" dirty="0">
                <a:solidFill>
                  <a:srgbClr val="FFFFFF"/>
                </a:solidFill>
              </a:rPr>
              <a:t>خصائص الرسالة </a:t>
            </a:r>
            <a:r>
              <a:rPr lang="ar-EG" sz="4000" dirty="0">
                <a:solidFill>
                  <a:srgbClr val="FFFFFF"/>
                </a:solidFill>
              </a:rPr>
              <a:t>ال</a:t>
            </a:r>
            <a:r>
              <a:rPr lang="ar-SA" sz="4000" dirty="0">
                <a:solidFill>
                  <a:srgbClr val="FFFFFF"/>
                </a:solidFill>
              </a:rPr>
              <a:t>ناجحة</a:t>
            </a:r>
            <a:endParaRPr lang="en-US" sz="4000" dirty="0">
              <a:solidFill>
                <a:srgbClr val="FFFFFF"/>
              </a:solidFill>
            </a:endParaRPr>
          </a:p>
        </p:txBody>
      </p:sp>
      <p:graphicFrame>
        <p:nvGraphicFramePr>
          <p:cNvPr id="5" name="Content Placeholder 2">
            <a:extLst>
              <a:ext uri="{FF2B5EF4-FFF2-40B4-BE49-F238E27FC236}">
                <a16:creationId xmlns:a16="http://schemas.microsoft.com/office/drawing/2014/main" id="{DCF62B5D-5A4A-485F-B704-02FFAF44F7A9}"/>
              </a:ext>
            </a:extLst>
          </p:cNvPr>
          <p:cNvGraphicFramePr>
            <a:graphicFrameLocks noGrp="1"/>
          </p:cNvGraphicFramePr>
          <p:nvPr>
            <p:ph idx="1"/>
            <p:extLst>
              <p:ext uri="{D42A27DB-BD31-4B8C-83A1-F6EECF244321}">
                <p14:modId xmlns:p14="http://schemas.microsoft.com/office/powerpoint/2010/main" val="257887618"/>
              </p:ext>
            </p:extLst>
          </p:nvPr>
        </p:nvGraphicFramePr>
        <p:xfrm>
          <a:off x="3791744" y="548680"/>
          <a:ext cx="8064896"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935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70B02744-6207-4C0E-BBAD-3F036C907FF3}"/>
                                            </p:graphicEl>
                                          </p:spTgt>
                                        </p:tgtEl>
                                        <p:attrNameLst>
                                          <p:attrName>style.visibility</p:attrName>
                                        </p:attrNameLst>
                                      </p:cBhvr>
                                      <p:to>
                                        <p:strVal val="visible"/>
                                      </p:to>
                                    </p:set>
                                    <p:animEffect transition="in" filter="fade">
                                      <p:cBhvr>
                                        <p:cTn id="7" dur="1000"/>
                                        <p:tgtEl>
                                          <p:spTgt spid="5">
                                            <p:graphicEl>
                                              <a:dgm id="{70B02744-6207-4C0E-BBAD-3F036C907FF3}"/>
                                            </p:graphicEl>
                                          </p:spTgt>
                                        </p:tgtEl>
                                      </p:cBhvr>
                                    </p:animEffect>
                                    <p:anim calcmode="lin" valueType="num">
                                      <p:cBhvr>
                                        <p:cTn id="8" dur="1000" fill="hold"/>
                                        <p:tgtEl>
                                          <p:spTgt spid="5">
                                            <p:graphicEl>
                                              <a:dgm id="{70B02744-6207-4C0E-BBAD-3F036C907FF3}"/>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70B02744-6207-4C0E-BBAD-3F036C907FF3}"/>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graphicEl>
                                              <a:dgm id="{6392D46A-2664-48C1-81F9-12FC01874339}"/>
                                            </p:graphicEl>
                                          </p:spTgt>
                                        </p:tgtEl>
                                        <p:attrNameLst>
                                          <p:attrName>style.visibility</p:attrName>
                                        </p:attrNameLst>
                                      </p:cBhvr>
                                      <p:to>
                                        <p:strVal val="visible"/>
                                      </p:to>
                                    </p:set>
                                    <p:animEffect transition="in" filter="fade">
                                      <p:cBhvr>
                                        <p:cTn id="12" dur="1000"/>
                                        <p:tgtEl>
                                          <p:spTgt spid="5">
                                            <p:graphicEl>
                                              <a:dgm id="{6392D46A-2664-48C1-81F9-12FC01874339}"/>
                                            </p:graphicEl>
                                          </p:spTgt>
                                        </p:tgtEl>
                                      </p:cBhvr>
                                    </p:animEffect>
                                    <p:anim calcmode="lin" valueType="num">
                                      <p:cBhvr>
                                        <p:cTn id="13" dur="1000" fill="hold"/>
                                        <p:tgtEl>
                                          <p:spTgt spid="5">
                                            <p:graphicEl>
                                              <a:dgm id="{6392D46A-2664-48C1-81F9-12FC01874339}"/>
                                            </p:graphicEl>
                                          </p:spTgt>
                                        </p:tgtEl>
                                        <p:attrNameLst>
                                          <p:attrName>ppt_x</p:attrName>
                                        </p:attrNameLst>
                                      </p:cBhvr>
                                      <p:tavLst>
                                        <p:tav tm="0">
                                          <p:val>
                                            <p:strVal val="#ppt_x"/>
                                          </p:val>
                                        </p:tav>
                                        <p:tav tm="100000">
                                          <p:val>
                                            <p:strVal val="#ppt_x"/>
                                          </p:val>
                                        </p:tav>
                                      </p:tavLst>
                                    </p:anim>
                                    <p:anim calcmode="lin" valueType="num">
                                      <p:cBhvr>
                                        <p:cTn id="14" dur="1000" fill="hold"/>
                                        <p:tgtEl>
                                          <p:spTgt spid="5">
                                            <p:graphicEl>
                                              <a:dgm id="{6392D46A-2664-48C1-81F9-12FC01874339}"/>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graphicEl>
                                              <a:dgm id="{F9FC5DC4-47A2-4E8C-98FA-C46306FCBA9F}"/>
                                            </p:graphicEl>
                                          </p:spTgt>
                                        </p:tgtEl>
                                        <p:attrNameLst>
                                          <p:attrName>style.visibility</p:attrName>
                                        </p:attrNameLst>
                                      </p:cBhvr>
                                      <p:to>
                                        <p:strVal val="visible"/>
                                      </p:to>
                                    </p:set>
                                    <p:animEffect transition="in" filter="fade">
                                      <p:cBhvr>
                                        <p:cTn id="19" dur="1000"/>
                                        <p:tgtEl>
                                          <p:spTgt spid="5">
                                            <p:graphicEl>
                                              <a:dgm id="{F9FC5DC4-47A2-4E8C-98FA-C46306FCBA9F}"/>
                                            </p:graphicEl>
                                          </p:spTgt>
                                        </p:tgtEl>
                                      </p:cBhvr>
                                    </p:animEffect>
                                    <p:anim calcmode="lin" valueType="num">
                                      <p:cBhvr>
                                        <p:cTn id="20" dur="1000" fill="hold"/>
                                        <p:tgtEl>
                                          <p:spTgt spid="5">
                                            <p:graphicEl>
                                              <a:dgm id="{F9FC5DC4-47A2-4E8C-98FA-C46306FCBA9F}"/>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F9FC5DC4-47A2-4E8C-98FA-C46306FCBA9F}"/>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graphicEl>
                                              <a:dgm id="{E4DD6028-2482-43A9-BCF7-61B1F2FCAC3F}"/>
                                            </p:graphicEl>
                                          </p:spTgt>
                                        </p:tgtEl>
                                        <p:attrNameLst>
                                          <p:attrName>style.visibility</p:attrName>
                                        </p:attrNameLst>
                                      </p:cBhvr>
                                      <p:to>
                                        <p:strVal val="visible"/>
                                      </p:to>
                                    </p:set>
                                    <p:animEffect transition="in" filter="fade">
                                      <p:cBhvr>
                                        <p:cTn id="24" dur="1000"/>
                                        <p:tgtEl>
                                          <p:spTgt spid="5">
                                            <p:graphicEl>
                                              <a:dgm id="{E4DD6028-2482-43A9-BCF7-61B1F2FCAC3F}"/>
                                            </p:graphicEl>
                                          </p:spTgt>
                                        </p:tgtEl>
                                      </p:cBhvr>
                                    </p:animEffect>
                                    <p:anim calcmode="lin" valueType="num">
                                      <p:cBhvr>
                                        <p:cTn id="25" dur="1000" fill="hold"/>
                                        <p:tgtEl>
                                          <p:spTgt spid="5">
                                            <p:graphicEl>
                                              <a:dgm id="{E4DD6028-2482-43A9-BCF7-61B1F2FCAC3F}"/>
                                            </p:graphicEl>
                                          </p:spTgt>
                                        </p:tgtEl>
                                        <p:attrNameLst>
                                          <p:attrName>ppt_x</p:attrName>
                                        </p:attrNameLst>
                                      </p:cBhvr>
                                      <p:tavLst>
                                        <p:tav tm="0">
                                          <p:val>
                                            <p:strVal val="#ppt_x"/>
                                          </p:val>
                                        </p:tav>
                                        <p:tav tm="100000">
                                          <p:val>
                                            <p:strVal val="#ppt_x"/>
                                          </p:val>
                                        </p:tav>
                                      </p:tavLst>
                                    </p:anim>
                                    <p:anim calcmode="lin" valueType="num">
                                      <p:cBhvr>
                                        <p:cTn id="26" dur="1000" fill="hold"/>
                                        <p:tgtEl>
                                          <p:spTgt spid="5">
                                            <p:graphicEl>
                                              <a:dgm id="{E4DD6028-2482-43A9-BCF7-61B1F2FCAC3F}"/>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graphicEl>
                                              <a:dgm id="{5F6858ED-5EAC-4947-9768-4459FB98EB84}"/>
                                            </p:graphicEl>
                                          </p:spTgt>
                                        </p:tgtEl>
                                        <p:attrNameLst>
                                          <p:attrName>style.visibility</p:attrName>
                                        </p:attrNameLst>
                                      </p:cBhvr>
                                      <p:to>
                                        <p:strVal val="visible"/>
                                      </p:to>
                                    </p:set>
                                    <p:animEffect transition="in" filter="fade">
                                      <p:cBhvr>
                                        <p:cTn id="31" dur="1000"/>
                                        <p:tgtEl>
                                          <p:spTgt spid="5">
                                            <p:graphicEl>
                                              <a:dgm id="{5F6858ED-5EAC-4947-9768-4459FB98EB84}"/>
                                            </p:graphicEl>
                                          </p:spTgt>
                                        </p:tgtEl>
                                      </p:cBhvr>
                                    </p:animEffect>
                                    <p:anim calcmode="lin" valueType="num">
                                      <p:cBhvr>
                                        <p:cTn id="32" dur="1000" fill="hold"/>
                                        <p:tgtEl>
                                          <p:spTgt spid="5">
                                            <p:graphicEl>
                                              <a:dgm id="{5F6858ED-5EAC-4947-9768-4459FB98EB84}"/>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5F6858ED-5EAC-4947-9768-4459FB98EB84}"/>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graphicEl>
                                              <a:dgm id="{58713377-0957-4CA4-8210-7685CC3D916B}"/>
                                            </p:graphicEl>
                                          </p:spTgt>
                                        </p:tgtEl>
                                        <p:attrNameLst>
                                          <p:attrName>style.visibility</p:attrName>
                                        </p:attrNameLst>
                                      </p:cBhvr>
                                      <p:to>
                                        <p:strVal val="visible"/>
                                      </p:to>
                                    </p:set>
                                    <p:animEffect transition="in" filter="fade">
                                      <p:cBhvr>
                                        <p:cTn id="36" dur="1000"/>
                                        <p:tgtEl>
                                          <p:spTgt spid="5">
                                            <p:graphicEl>
                                              <a:dgm id="{58713377-0957-4CA4-8210-7685CC3D916B}"/>
                                            </p:graphicEl>
                                          </p:spTgt>
                                        </p:tgtEl>
                                      </p:cBhvr>
                                    </p:animEffect>
                                    <p:anim calcmode="lin" valueType="num">
                                      <p:cBhvr>
                                        <p:cTn id="37" dur="1000" fill="hold"/>
                                        <p:tgtEl>
                                          <p:spTgt spid="5">
                                            <p:graphicEl>
                                              <a:dgm id="{58713377-0957-4CA4-8210-7685CC3D916B}"/>
                                            </p:graphicEl>
                                          </p:spTgt>
                                        </p:tgtEl>
                                        <p:attrNameLst>
                                          <p:attrName>ppt_x</p:attrName>
                                        </p:attrNameLst>
                                      </p:cBhvr>
                                      <p:tavLst>
                                        <p:tav tm="0">
                                          <p:val>
                                            <p:strVal val="#ppt_x"/>
                                          </p:val>
                                        </p:tav>
                                        <p:tav tm="100000">
                                          <p:val>
                                            <p:strVal val="#ppt_x"/>
                                          </p:val>
                                        </p:tav>
                                      </p:tavLst>
                                    </p:anim>
                                    <p:anim calcmode="lin" valueType="num">
                                      <p:cBhvr>
                                        <p:cTn id="38" dur="1000" fill="hold"/>
                                        <p:tgtEl>
                                          <p:spTgt spid="5">
                                            <p:graphicEl>
                                              <a:dgm id="{58713377-0957-4CA4-8210-7685CC3D916B}"/>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graphicEl>
                                              <a:dgm id="{A21F8F53-B56D-4901-B245-663497C584C5}"/>
                                            </p:graphicEl>
                                          </p:spTgt>
                                        </p:tgtEl>
                                        <p:attrNameLst>
                                          <p:attrName>style.visibility</p:attrName>
                                        </p:attrNameLst>
                                      </p:cBhvr>
                                      <p:to>
                                        <p:strVal val="visible"/>
                                      </p:to>
                                    </p:set>
                                    <p:animEffect transition="in" filter="fade">
                                      <p:cBhvr>
                                        <p:cTn id="43" dur="1000"/>
                                        <p:tgtEl>
                                          <p:spTgt spid="5">
                                            <p:graphicEl>
                                              <a:dgm id="{A21F8F53-B56D-4901-B245-663497C584C5}"/>
                                            </p:graphicEl>
                                          </p:spTgt>
                                        </p:tgtEl>
                                      </p:cBhvr>
                                    </p:animEffect>
                                    <p:anim calcmode="lin" valueType="num">
                                      <p:cBhvr>
                                        <p:cTn id="44" dur="1000" fill="hold"/>
                                        <p:tgtEl>
                                          <p:spTgt spid="5">
                                            <p:graphicEl>
                                              <a:dgm id="{A21F8F53-B56D-4901-B245-663497C584C5}"/>
                                            </p:graphicEl>
                                          </p:spTgt>
                                        </p:tgtEl>
                                        <p:attrNameLst>
                                          <p:attrName>ppt_x</p:attrName>
                                        </p:attrNameLst>
                                      </p:cBhvr>
                                      <p:tavLst>
                                        <p:tav tm="0">
                                          <p:val>
                                            <p:strVal val="#ppt_x"/>
                                          </p:val>
                                        </p:tav>
                                        <p:tav tm="100000">
                                          <p:val>
                                            <p:strVal val="#ppt_x"/>
                                          </p:val>
                                        </p:tav>
                                      </p:tavLst>
                                    </p:anim>
                                    <p:anim calcmode="lin" valueType="num">
                                      <p:cBhvr>
                                        <p:cTn id="45" dur="1000" fill="hold"/>
                                        <p:tgtEl>
                                          <p:spTgt spid="5">
                                            <p:graphicEl>
                                              <a:dgm id="{A21F8F53-B56D-4901-B245-663497C584C5}"/>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
                                            <p:graphicEl>
                                              <a:dgm id="{AE28E4D4-3395-4923-852E-BB883BE4126E}"/>
                                            </p:graphicEl>
                                          </p:spTgt>
                                        </p:tgtEl>
                                        <p:attrNameLst>
                                          <p:attrName>style.visibility</p:attrName>
                                        </p:attrNameLst>
                                      </p:cBhvr>
                                      <p:to>
                                        <p:strVal val="visible"/>
                                      </p:to>
                                    </p:set>
                                    <p:animEffect transition="in" filter="fade">
                                      <p:cBhvr>
                                        <p:cTn id="48" dur="1000"/>
                                        <p:tgtEl>
                                          <p:spTgt spid="5">
                                            <p:graphicEl>
                                              <a:dgm id="{AE28E4D4-3395-4923-852E-BB883BE4126E}"/>
                                            </p:graphicEl>
                                          </p:spTgt>
                                        </p:tgtEl>
                                      </p:cBhvr>
                                    </p:animEffect>
                                    <p:anim calcmode="lin" valueType="num">
                                      <p:cBhvr>
                                        <p:cTn id="49" dur="1000" fill="hold"/>
                                        <p:tgtEl>
                                          <p:spTgt spid="5">
                                            <p:graphicEl>
                                              <a:dgm id="{AE28E4D4-3395-4923-852E-BB883BE4126E}"/>
                                            </p:graphicEl>
                                          </p:spTgt>
                                        </p:tgtEl>
                                        <p:attrNameLst>
                                          <p:attrName>ppt_x</p:attrName>
                                        </p:attrNameLst>
                                      </p:cBhvr>
                                      <p:tavLst>
                                        <p:tav tm="0">
                                          <p:val>
                                            <p:strVal val="#ppt_x"/>
                                          </p:val>
                                        </p:tav>
                                        <p:tav tm="100000">
                                          <p:val>
                                            <p:strVal val="#ppt_x"/>
                                          </p:val>
                                        </p:tav>
                                      </p:tavLst>
                                    </p:anim>
                                    <p:anim calcmode="lin" valueType="num">
                                      <p:cBhvr>
                                        <p:cTn id="50" dur="1000" fill="hold"/>
                                        <p:tgtEl>
                                          <p:spTgt spid="5">
                                            <p:graphicEl>
                                              <a:dgm id="{AE28E4D4-3395-4923-852E-BB883BE4126E}"/>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
                                            <p:graphicEl>
                                              <a:dgm id="{77283CAC-985A-4900-A1EF-729ECD775A50}"/>
                                            </p:graphicEl>
                                          </p:spTgt>
                                        </p:tgtEl>
                                        <p:attrNameLst>
                                          <p:attrName>style.visibility</p:attrName>
                                        </p:attrNameLst>
                                      </p:cBhvr>
                                      <p:to>
                                        <p:strVal val="visible"/>
                                      </p:to>
                                    </p:set>
                                    <p:animEffect transition="in" filter="fade">
                                      <p:cBhvr>
                                        <p:cTn id="55" dur="1000"/>
                                        <p:tgtEl>
                                          <p:spTgt spid="5">
                                            <p:graphicEl>
                                              <a:dgm id="{77283CAC-985A-4900-A1EF-729ECD775A50}"/>
                                            </p:graphicEl>
                                          </p:spTgt>
                                        </p:tgtEl>
                                      </p:cBhvr>
                                    </p:animEffect>
                                    <p:anim calcmode="lin" valueType="num">
                                      <p:cBhvr>
                                        <p:cTn id="56" dur="1000" fill="hold"/>
                                        <p:tgtEl>
                                          <p:spTgt spid="5">
                                            <p:graphicEl>
                                              <a:dgm id="{77283CAC-985A-4900-A1EF-729ECD775A50}"/>
                                            </p:graphicEl>
                                          </p:spTgt>
                                        </p:tgtEl>
                                        <p:attrNameLst>
                                          <p:attrName>ppt_x</p:attrName>
                                        </p:attrNameLst>
                                      </p:cBhvr>
                                      <p:tavLst>
                                        <p:tav tm="0">
                                          <p:val>
                                            <p:strVal val="#ppt_x"/>
                                          </p:val>
                                        </p:tav>
                                        <p:tav tm="100000">
                                          <p:val>
                                            <p:strVal val="#ppt_x"/>
                                          </p:val>
                                        </p:tav>
                                      </p:tavLst>
                                    </p:anim>
                                    <p:anim calcmode="lin" valueType="num">
                                      <p:cBhvr>
                                        <p:cTn id="57" dur="1000" fill="hold"/>
                                        <p:tgtEl>
                                          <p:spTgt spid="5">
                                            <p:graphicEl>
                                              <a:dgm id="{77283CAC-985A-4900-A1EF-729ECD775A50}"/>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5">
                                            <p:graphicEl>
                                              <a:dgm id="{9CFB711C-349B-485A-A4AF-B448DF11DC0D}"/>
                                            </p:graphicEl>
                                          </p:spTgt>
                                        </p:tgtEl>
                                        <p:attrNameLst>
                                          <p:attrName>style.visibility</p:attrName>
                                        </p:attrNameLst>
                                      </p:cBhvr>
                                      <p:to>
                                        <p:strVal val="visible"/>
                                      </p:to>
                                    </p:set>
                                    <p:animEffect transition="in" filter="fade">
                                      <p:cBhvr>
                                        <p:cTn id="60" dur="1000"/>
                                        <p:tgtEl>
                                          <p:spTgt spid="5">
                                            <p:graphicEl>
                                              <a:dgm id="{9CFB711C-349B-485A-A4AF-B448DF11DC0D}"/>
                                            </p:graphicEl>
                                          </p:spTgt>
                                        </p:tgtEl>
                                      </p:cBhvr>
                                    </p:animEffect>
                                    <p:anim calcmode="lin" valueType="num">
                                      <p:cBhvr>
                                        <p:cTn id="61" dur="1000" fill="hold"/>
                                        <p:tgtEl>
                                          <p:spTgt spid="5">
                                            <p:graphicEl>
                                              <a:dgm id="{9CFB711C-349B-485A-A4AF-B448DF11DC0D}"/>
                                            </p:graphicEl>
                                          </p:spTgt>
                                        </p:tgtEl>
                                        <p:attrNameLst>
                                          <p:attrName>ppt_x</p:attrName>
                                        </p:attrNameLst>
                                      </p:cBhvr>
                                      <p:tavLst>
                                        <p:tav tm="0">
                                          <p:val>
                                            <p:strVal val="#ppt_x"/>
                                          </p:val>
                                        </p:tav>
                                        <p:tav tm="100000">
                                          <p:val>
                                            <p:strVal val="#ppt_x"/>
                                          </p:val>
                                        </p:tav>
                                      </p:tavLst>
                                    </p:anim>
                                    <p:anim calcmode="lin" valueType="num">
                                      <p:cBhvr>
                                        <p:cTn id="62" dur="1000" fill="hold"/>
                                        <p:tgtEl>
                                          <p:spTgt spid="5">
                                            <p:graphicEl>
                                              <a:dgm id="{9CFB711C-349B-485A-A4AF-B448DF11DC0D}"/>
                                            </p:graphic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
                                            <p:graphicEl>
                                              <a:dgm id="{983918F0-B618-4869-8A5F-B70FB08E58F8}"/>
                                            </p:graphicEl>
                                          </p:spTgt>
                                        </p:tgtEl>
                                        <p:attrNameLst>
                                          <p:attrName>style.visibility</p:attrName>
                                        </p:attrNameLst>
                                      </p:cBhvr>
                                      <p:to>
                                        <p:strVal val="visible"/>
                                      </p:to>
                                    </p:set>
                                    <p:animEffect transition="in" filter="fade">
                                      <p:cBhvr>
                                        <p:cTn id="67" dur="1000"/>
                                        <p:tgtEl>
                                          <p:spTgt spid="5">
                                            <p:graphicEl>
                                              <a:dgm id="{983918F0-B618-4869-8A5F-B70FB08E58F8}"/>
                                            </p:graphicEl>
                                          </p:spTgt>
                                        </p:tgtEl>
                                      </p:cBhvr>
                                    </p:animEffect>
                                    <p:anim calcmode="lin" valueType="num">
                                      <p:cBhvr>
                                        <p:cTn id="68" dur="1000" fill="hold"/>
                                        <p:tgtEl>
                                          <p:spTgt spid="5">
                                            <p:graphicEl>
                                              <a:dgm id="{983918F0-B618-4869-8A5F-B70FB08E58F8}"/>
                                            </p:graphicEl>
                                          </p:spTgt>
                                        </p:tgtEl>
                                        <p:attrNameLst>
                                          <p:attrName>ppt_x</p:attrName>
                                        </p:attrNameLst>
                                      </p:cBhvr>
                                      <p:tavLst>
                                        <p:tav tm="0">
                                          <p:val>
                                            <p:strVal val="#ppt_x"/>
                                          </p:val>
                                        </p:tav>
                                        <p:tav tm="100000">
                                          <p:val>
                                            <p:strVal val="#ppt_x"/>
                                          </p:val>
                                        </p:tav>
                                      </p:tavLst>
                                    </p:anim>
                                    <p:anim calcmode="lin" valueType="num">
                                      <p:cBhvr>
                                        <p:cTn id="69" dur="1000" fill="hold"/>
                                        <p:tgtEl>
                                          <p:spTgt spid="5">
                                            <p:graphicEl>
                                              <a:dgm id="{983918F0-B618-4869-8A5F-B70FB08E58F8}"/>
                                            </p:graphic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
                                            <p:graphicEl>
                                              <a:dgm id="{45D74D5A-9377-4429-B77F-30694CE8CEE8}"/>
                                            </p:graphicEl>
                                          </p:spTgt>
                                        </p:tgtEl>
                                        <p:attrNameLst>
                                          <p:attrName>style.visibility</p:attrName>
                                        </p:attrNameLst>
                                      </p:cBhvr>
                                      <p:to>
                                        <p:strVal val="visible"/>
                                      </p:to>
                                    </p:set>
                                    <p:animEffect transition="in" filter="fade">
                                      <p:cBhvr>
                                        <p:cTn id="72" dur="1000"/>
                                        <p:tgtEl>
                                          <p:spTgt spid="5">
                                            <p:graphicEl>
                                              <a:dgm id="{45D74D5A-9377-4429-B77F-30694CE8CEE8}"/>
                                            </p:graphicEl>
                                          </p:spTgt>
                                        </p:tgtEl>
                                      </p:cBhvr>
                                    </p:animEffect>
                                    <p:anim calcmode="lin" valueType="num">
                                      <p:cBhvr>
                                        <p:cTn id="73" dur="1000" fill="hold"/>
                                        <p:tgtEl>
                                          <p:spTgt spid="5">
                                            <p:graphicEl>
                                              <a:dgm id="{45D74D5A-9377-4429-B77F-30694CE8CEE8}"/>
                                            </p:graphicEl>
                                          </p:spTgt>
                                        </p:tgtEl>
                                        <p:attrNameLst>
                                          <p:attrName>ppt_x</p:attrName>
                                        </p:attrNameLst>
                                      </p:cBhvr>
                                      <p:tavLst>
                                        <p:tav tm="0">
                                          <p:val>
                                            <p:strVal val="#ppt_x"/>
                                          </p:val>
                                        </p:tav>
                                        <p:tav tm="100000">
                                          <p:val>
                                            <p:strVal val="#ppt_x"/>
                                          </p:val>
                                        </p:tav>
                                      </p:tavLst>
                                    </p:anim>
                                    <p:anim calcmode="lin" valueType="num">
                                      <p:cBhvr>
                                        <p:cTn id="74" dur="1000" fill="hold"/>
                                        <p:tgtEl>
                                          <p:spTgt spid="5">
                                            <p:graphicEl>
                                              <a:dgm id="{45D74D5A-9377-4429-B77F-30694CE8CEE8}"/>
                                            </p:graphic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5">
                                            <p:graphicEl>
                                              <a:dgm id="{BF8F2BD0-2280-4DC5-9892-2E9FBB6CA61B}"/>
                                            </p:graphicEl>
                                          </p:spTgt>
                                        </p:tgtEl>
                                        <p:attrNameLst>
                                          <p:attrName>style.visibility</p:attrName>
                                        </p:attrNameLst>
                                      </p:cBhvr>
                                      <p:to>
                                        <p:strVal val="visible"/>
                                      </p:to>
                                    </p:set>
                                    <p:animEffect transition="in" filter="fade">
                                      <p:cBhvr>
                                        <p:cTn id="79" dur="1000"/>
                                        <p:tgtEl>
                                          <p:spTgt spid="5">
                                            <p:graphicEl>
                                              <a:dgm id="{BF8F2BD0-2280-4DC5-9892-2E9FBB6CA61B}"/>
                                            </p:graphicEl>
                                          </p:spTgt>
                                        </p:tgtEl>
                                      </p:cBhvr>
                                    </p:animEffect>
                                    <p:anim calcmode="lin" valueType="num">
                                      <p:cBhvr>
                                        <p:cTn id="80" dur="1000" fill="hold"/>
                                        <p:tgtEl>
                                          <p:spTgt spid="5">
                                            <p:graphicEl>
                                              <a:dgm id="{BF8F2BD0-2280-4DC5-9892-2E9FBB6CA61B}"/>
                                            </p:graphicEl>
                                          </p:spTgt>
                                        </p:tgtEl>
                                        <p:attrNameLst>
                                          <p:attrName>ppt_x</p:attrName>
                                        </p:attrNameLst>
                                      </p:cBhvr>
                                      <p:tavLst>
                                        <p:tav tm="0">
                                          <p:val>
                                            <p:strVal val="#ppt_x"/>
                                          </p:val>
                                        </p:tav>
                                        <p:tav tm="100000">
                                          <p:val>
                                            <p:strVal val="#ppt_x"/>
                                          </p:val>
                                        </p:tav>
                                      </p:tavLst>
                                    </p:anim>
                                    <p:anim calcmode="lin" valueType="num">
                                      <p:cBhvr>
                                        <p:cTn id="81" dur="1000" fill="hold"/>
                                        <p:tgtEl>
                                          <p:spTgt spid="5">
                                            <p:graphicEl>
                                              <a:dgm id="{BF8F2BD0-2280-4DC5-9892-2E9FBB6CA61B}"/>
                                            </p:graphic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5">
                                            <p:graphicEl>
                                              <a:dgm id="{9FAF63CE-957C-4BED-BF59-213D5DA978FB}"/>
                                            </p:graphicEl>
                                          </p:spTgt>
                                        </p:tgtEl>
                                        <p:attrNameLst>
                                          <p:attrName>style.visibility</p:attrName>
                                        </p:attrNameLst>
                                      </p:cBhvr>
                                      <p:to>
                                        <p:strVal val="visible"/>
                                      </p:to>
                                    </p:set>
                                    <p:animEffect transition="in" filter="fade">
                                      <p:cBhvr>
                                        <p:cTn id="84" dur="1000"/>
                                        <p:tgtEl>
                                          <p:spTgt spid="5">
                                            <p:graphicEl>
                                              <a:dgm id="{9FAF63CE-957C-4BED-BF59-213D5DA978FB}"/>
                                            </p:graphicEl>
                                          </p:spTgt>
                                        </p:tgtEl>
                                      </p:cBhvr>
                                    </p:animEffect>
                                    <p:anim calcmode="lin" valueType="num">
                                      <p:cBhvr>
                                        <p:cTn id="85" dur="1000" fill="hold"/>
                                        <p:tgtEl>
                                          <p:spTgt spid="5">
                                            <p:graphicEl>
                                              <a:dgm id="{9FAF63CE-957C-4BED-BF59-213D5DA978FB}"/>
                                            </p:graphicEl>
                                          </p:spTgt>
                                        </p:tgtEl>
                                        <p:attrNameLst>
                                          <p:attrName>ppt_x</p:attrName>
                                        </p:attrNameLst>
                                      </p:cBhvr>
                                      <p:tavLst>
                                        <p:tav tm="0">
                                          <p:val>
                                            <p:strVal val="#ppt_x"/>
                                          </p:val>
                                        </p:tav>
                                        <p:tav tm="100000">
                                          <p:val>
                                            <p:strVal val="#ppt_x"/>
                                          </p:val>
                                        </p:tav>
                                      </p:tavLst>
                                    </p:anim>
                                    <p:anim calcmode="lin" valueType="num">
                                      <p:cBhvr>
                                        <p:cTn id="86" dur="1000" fill="hold"/>
                                        <p:tgtEl>
                                          <p:spTgt spid="5">
                                            <p:graphicEl>
                                              <a:dgm id="{9FAF63CE-957C-4BED-BF59-213D5DA978FB}"/>
                                            </p:graphic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5">
                                            <p:graphicEl>
                                              <a:dgm id="{BECF5D69-A3DC-41E4-AA7A-6991475569F9}"/>
                                            </p:graphicEl>
                                          </p:spTgt>
                                        </p:tgtEl>
                                        <p:attrNameLst>
                                          <p:attrName>style.visibility</p:attrName>
                                        </p:attrNameLst>
                                      </p:cBhvr>
                                      <p:to>
                                        <p:strVal val="visible"/>
                                      </p:to>
                                    </p:set>
                                    <p:animEffect transition="in" filter="fade">
                                      <p:cBhvr>
                                        <p:cTn id="91" dur="1000"/>
                                        <p:tgtEl>
                                          <p:spTgt spid="5">
                                            <p:graphicEl>
                                              <a:dgm id="{BECF5D69-A3DC-41E4-AA7A-6991475569F9}"/>
                                            </p:graphicEl>
                                          </p:spTgt>
                                        </p:tgtEl>
                                      </p:cBhvr>
                                    </p:animEffect>
                                    <p:anim calcmode="lin" valueType="num">
                                      <p:cBhvr>
                                        <p:cTn id="92" dur="1000" fill="hold"/>
                                        <p:tgtEl>
                                          <p:spTgt spid="5">
                                            <p:graphicEl>
                                              <a:dgm id="{BECF5D69-A3DC-41E4-AA7A-6991475569F9}"/>
                                            </p:graphicEl>
                                          </p:spTgt>
                                        </p:tgtEl>
                                        <p:attrNameLst>
                                          <p:attrName>ppt_x</p:attrName>
                                        </p:attrNameLst>
                                      </p:cBhvr>
                                      <p:tavLst>
                                        <p:tav tm="0">
                                          <p:val>
                                            <p:strVal val="#ppt_x"/>
                                          </p:val>
                                        </p:tav>
                                        <p:tav tm="100000">
                                          <p:val>
                                            <p:strVal val="#ppt_x"/>
                                          </p:val>
                                        </p:tav>
                                      </p:tavLst>
                                    </p:anim>
                                    <p:anim calcmode="lin" valueType="num">
                                      <p:cBhvr>
                                        <p:cTn id="93" dur="1000" fill="hold"/>
                                        <p:tgtEl>
                                          <p:spTgt spid="5">
                                            <p:graphicEl>
                                              <a:dgm id="{BECF5D69-A3DC-41E4-AA7A-6991475569F9}"/>
                                            </p:graphicEl>
                                          </p:spTgt>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5">
                                            <p:graphicEl>
                                              <a:dgm id="{C72DFDDF-E700-4A91-B4D2-B5DA0A0E693A}"/>
                                            </p:graphicEl>
                                          </p:spTgt>
                                        </p:tgtEl>
                                        <p:attrNameLst>
                                          <p:attrName>style.visibility</p:attrName>
                                        </p:attrNameLst>
                                      </p:cBhvr>
                                      <p:to>
                                        <p:strVal val="visible"/>
                                      </p:to>
                                    </p:set>
                                    <p:animEffect transition="in" filter="fade">
                                      <p:cBhvr>
                                        <p:cTn id="96" dur="1000"/>
                                        <p:tgtEl>
                                          <p:spTgt spid="5">
                                            <p:graphicEl>
                                              <a:dgm id="{C72DFDDF-E700-4A91-B4D2-B5DA0A0E693A}"/>
                                            </p:graphicEl>
                                          </p:spTgt>
                                        </p:tgtEl>
                                      </p:cBhvr>
                                    </p:animEffect>
                                    <p:anim calcmode="lin" valueType="num">
                                      <p:cBhvr>
                                        <p:cTn id="97" dur="1000" fill="hold"/>
                                        <p:tgtEl>
                                          <p:spTgt spid="5">
                                            <p:graphicEl>
                                              <a:dgm id="{C72DFDDF-E700-4A91-B4D2-B5DA0A0E693A}"/>
                                            </p:graphicEl>
                                          </p:spTgt>
                                        </p:tgtEl>
                                        <p:attrNameLst>
                                          <p:attrName>ppt_x</p:attrName>
                                        </p:attrNameLst>
                                      </p:cBhvr>
                                      <p:tavLst>
                                        <p:tav tm="0">
                                          <p:val>
                                            <p:strVal val="#ppt_x"/>
                                          </p:val>
                                        </p:tav>
                                        <p:tav tm="100000">
                                          <p:val>
                                            <p:strVal val="#ppt_x"/>
                                          </p:val>
                                        </p:tav>
                                      </p:tavLst>
                                    </p:anim>
                                    <p:anim calcmode="lin" valueType="num">
                                      <p:cBhvr>
                                        <p:cTn id="98" dur="1000" fill="hold"/>
                                        <p:tgtEl>
                                          <p:spTgt spid="5">
                                            <p:graphicEl>
                                              <a:dgm id="{C72DFDDF-E700-4A91-B4D2-B5DA0A0E693A}"/>
                                            </p:graphicEl>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5">
                                            <p:graphicEl>
                                              <a:dgm id="{35BFFF23-AD6C-423A-ADEB-7B9C58B648BE}"/>
                                            </p:graphicEl>
                                          </p:spTgt>
                                        </p:tgtEl>
                                        <p:attrNameLst>
                                          <p:attrName>style.visibility</p:attrName>
                                        </p:attrNameLst>
                                      </p:cBhvr>
                                      <p:to>
                                        <p:strVal val="visible"/>
                                      </p:to>
                                    </p:set>
                                    <p:animEffect transition="in" filter="fade">
                                      <p:cBhvr>
                                        <p:cTn id="103" dur="1000"/>
                                        <p:tgtEl>
                                          <p:spTgt spid="5">
                                            <p:graphicEl>
                                              <a:dgm id="{35BFFF23-AD6C-423A-ADEB-7B9C58B648BE}"/>
                                            </p:graphicEl>
                                          </p:spTgt>
                                        </p:tgtEl>
                                      </p:cBhvr>
                                    </p:animEffect>
                                    <p:anim calcmode="lin" valueType="num">
                                      <p:cBhvr>
                                        <p:cTn id="104" dur="1000" fill="hold"/>
                                        <p:tgtEl>
                                          <p:spTgt spid="5">
                                            <p:graphicEl>
                                              <a:dgm id="{35BFFF23-AD6C-423A-ADEB-7B9C58B648BE}"/>
                                            </p:graphicEl>
                                          </p:spTgt>
                                        </p:tgtEl>
                                        <p:attrNameLst>
                                          <p:attrName>ppt_x</p:attrName>
                                        </p:attrNameLst>
                                      </p:cBhvr>
                                      <p:tavLst>
                                        <p:tav tm="0">
                                          <p:val>
                                            <p:strVal val="#ppt_x"/>
                                          </p:val>
                                        </p:tav>
                                        <p:tav tm="100000">
                                          <p:val>
                                            <p:strVal val="#ppt_x"/>
                                          </p:val>
                                        </p:tav>
                                      </p:tavLst>
                                    </p:anim>
                                    <p:anim calcmode="lin" valueType="num">
                                      <p:cBhvr>
                                        <p:cTn id="105" dur="1000" fill="hold"/>
                                        <p:tgtEl>
                                          <p:spTgt spid="5">
                                            <p:graphicEl>
                                              <a:dgm id="{35BFFF23-AD6C-423A-ADEB-7B9C58B648BE}"/>
                                            </p:graphicEl>
                                          </p:spTgt>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5">
                                            <p:graphicEl>
                                              <a:dgm id="{F8F6C2C3-77FF-4C9F-9316-4E8B984FEA3E}"/>
                                            </p:graphicEl>
                                          </p:spTgt>
                                        </p:tgtEl>
                                        <p:attrNameLst>
                                          <p:attrName>style.visibility</p:attrName>
                                        </p:attrNameLst>
                                      </p:cBhvr>
                                      <p:to>
                                        <p:strVal val="visible"/>
                                      </p:to>
                                    </p:set>
                                    <p:animEffect transition="in" filter="fade">
                                      <p:cBhvr>
                                        <p:cTn id="108" dur="1000"/>
                                        <p:tgtEl>
                                          <p:spTgt spid="5">
                                            <p:graphicEl>
                                              <a:dgm id="{F8F6C2C3-77FF-4C9F-9316-4E8B984FEA3E}"/>
                                            </p:graphicEl>
                                          </p:spTgt>
                                        </p:tgtEl>
                                      </p:cBhvr>
                                    </p:animEffect>
                                    <p:anim calcmode="lin" valueType="num">
                                      <p:cBhvr>
                                        <p:cTn id="109" dur="1000" fill="hold"/>
                                        <p:tgtEl>
                                          <p:spTgt spid="5">
                                            <p:graphicEl>
                                              <a:dgm id="{F8F6C2C3-77FF-4C9F-9316-4E8B984FEA3E}"/>
                                            </p:graphicEl>
                                          </p:spTgt>
                                        </p:tgtEl>
                                        <p:attrNameLst>
                                          <p:attrName>ppt_x</p:attrName>
                                        </p:attrNameLst>
                                      </p:cBhvr>
                                      <p:tavLst>
                                        <p:tav tm="0">
                                          <p:val>
                                            <p:strVal val="#ppt_x"/>
                                          </p:val>
                                        </p:tav>
                                        <p:tav tm="100000">
                                          <p:val>
                                            <p:strVal val="#ppt_x"/>
                                          </p:val>
                                        </p:tav>
                                      </p:tavLst>
                                    </p:anim>
                                    <p:anim calcmode="lin" valueType="num">
                                      <p:cBhvr>
                                        <p:cTn id="110" dur="1000" fill="hold"/>
                                        <p:tgtEl>
                                          <p:spTgt spid="5">
                                            <p:graphicEl>
                                              <a:dgm id="{F8F6C2C3-77FF-4C9F-9316-4E8B984FEA3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2633</Words>
  <Application>Microsoft Office PowerPoint</Application>
  <PresentationFormat>Widescreen</PresentationFormat>
  <Paragraphs>324</Paragraphs>
  <Slides>52</Slides>
  <Notes>39</Notes>
  <HiddenSlides>2</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Simplified Arabic</vt:lpstr>
      <vt:lpstr>Arabic Transparent</vt:lpstr>
      <vt:lpstr>Calibri Light</vt:lpstr>
      <vt:lpstr>Times New Roman</vt:lpstr>
      <vt:lpstr>Office Theme</vt:lpstr>
      <vt:lpstr>+ خدمة الأنبا ابرام للتنمية كنيسة مارمرقس مصر الجديدة  "طريق النجاح و التميز" مهارات التواصل </vt:lpstr>
      <vt:lpstr>هل ذاكرتك قوية؟؟؟</vt:lpstr>
      <vt:lpstr>PowerPoint Presentation</vt:lpstr>
      <vt:lpstr>هل ذاكرتك قوية؟؟؟</vt:lpstr>
      <vt:lpstr>مقدمة فى فن الإتصال مع الناس</vt:lpstr>
      <vt:lpstr>ما هو تعريف الإتصال؟</vt:lpstr>
      <vt:lpstr>PowerPoint Presentation</vt:lpstr>
      <vt:lpstr>PowerPoint Presentation</vt:lpstr>
      <vt:lpstr>خصائص الرسالة الناجحة</vt:lpstr>
      <vt:lpstr>وسائل الإتصال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ICEBERG</vt:lpstr>
      <vt:lpstr>THE ICEBERG</vt:lpstr>
      <vt:lpstr>THE ICEBERG</vt:lpstr>
      <vt:lpstr>PowerPoint Presentation</vt:lpstr>
      <vt:lpstr>معوقات الاتصال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مقدمة فى فن الإتصال مع الناس</dc:title>
  <dc:creator>Hisham El Gawly</dc:creator>
  <cp:lastModifiedBy>Hisham El Gawly</cp:lastModifiedBy>
  <cp:revision>4</cp:revision>
  <dcterms:created xsi:type="dcterms:W3CDTF">2018-11-10T12:47:13Z</dcterms:created>
  <dcterms:modified xsi:type="dcterms:W3CDTF">2020-01-17T09:36:32Z</dcterms:modified>
</cp:coreProperties>
</file>